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Lst>
  <p:sldSz cx="9144000" cy="6858000" type="screen4x3"/>
  <p:notesSz cx="6858000" cy="9144000"/>
  <p:custDataLst>
    <p:tags r:id="rId10"/>
  </p:custDataLst>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971" autoAdjust="0"/>
  </p:normalViewPr>
  <p:slideViewPr>
    <p:cSldViewPr snapToGrid="0" snapToObjects="1">
      <p:cViewPr varScale="1">
        <p:scale>
          <a:sx n="59" d="100"/>
          <a:sy n="59" d="100"/>
        </p:scale>
        <p:origin x="615"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271CB13-C01E-4B54-8E67-021208888391}" type="datetimeFigureOut">
              <a:rPr lang="en-US"/>
              <a:pPr>
                <a:defRPr/>
              </a:pPr>
              <a:t>12/29/2018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B4549E-1BCE-4AD4-A345-9E7A2FEB8F09}" type="slidenum">
              <a:rPr lang="en-US" altLang="en-US"/>
              <a:pPr>
                <a:defRPr/>
              </a:pPr>
              <a:t>‹#›</a:t>
            </a:fld>
            <a:endParaRPr lang="en-US" altLang="en-US"/>
          </a:p>
        </p:txBody>
      </p:sp>
    </p:spTree>
    <p:extLst>
      <p:ext uri="{BB962C8B-B14F-4D97-AF65-F5344CB8AC3E}">
        <p14:creationId xmlns:p14="http://schemas.microsoft.com/office/powerpoint/2010/main" val="3853226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1479691-ABC6-4183-88D7-6B21B954926C}" type="datetimeFigureOut">
              <a:rPr lang="en-US"/>
              <a:pPr>
                <a:defRPr/>
              </a:pPr>
              <a:t>12/29/2018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010BEB-24E9-41DC-8292-5B546C155463}" type="slidenum">
              <a:rPr lang="en-US" altLang="en-US"/>
              <a:pPr>
                <a:defRPr/>
              </a:pPr>
              <a:t>‹#›</a:t>
            </a:fld>
            <a:endParaRPr lang="en-US" altLang="en-US"/>
          </a:p>
        </p:txBody>
      </p:sp>
    </p:spTree>
    <p:extLst>
      <p:ext uri="{BB962C8B-B14F-4D97-AF65-F5344CB8AC3E}">
        <p14:creationId xmlns:p14="http://schemas.microsoft.com/office/powerpoint/2010/main" val="1349589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7C64D1E-4D76-4BD8-BBCD-7961FD8C0ACD}" type="datetimeFigureOut">
              <a:rPr lang="en-US"/>
              <a:pPr>
                <a:defRPr/>
              </a:pPr>
              <a:t>12/29/2018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C70A87-C715-4514-8A02-378349C98E17}" type="slidenum">
              <a:rPr lang="en-US" altLang="en-US"/>
              <a:pPr>
                <a:defRPr/>
              </a:pPr>
              <a:t>‹#›</a:t>
            </a:fld>
            <a:endParaRPr lang="en-US" altLang="en-US"/>
          </a:p>
        </p:txBody>
      </p:sp>
    </p:spTree>
    <p:extLst>
      <p:ext uri="{BB962C8B-B14F-4D97-AF65-F5344CB8AC3E}">
        <p14:creationId xmlns:p14="http://schemas.microsoft.com/office/powerpoint/2010/main" val="2686177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74FEBED-3C3F-439D-BB96-AC74AD4399FC}" type="datetimeFigureOut">
              <a:rPr lang="en-US"/>
              <a:pPr>
                <a:defRPr/>
              </a:pPr>
              <a:t>12/29/2018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E2AF43-46DA-4076-94BE-F328B3AFAC18}" type="slidenum">
              <a:rPr lang="en-US" altLang="en-US"/>
              <a:pPr>
                <a:defRPr/>
              </a:pPr>
              <a:t>‹#›</a:t>
            </a:fld>
            <a:endParaRPr lang="en-US" altLang="en-US"/>
          </a:p>
        </p:txBody>
      </p:sp>
    </p:spTree>
    <p:extLst>
      <p:ext uri="{BB962C8B-B14F-4D97-AF65-F5344CB8AC3E}">
        <p14:creationId xmlns:p14="http://schemas.microsoft.com/office/powerpoint/2010/main" val="437447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426E930-D188-484B-AA6A-7351006C282E}" type="datetimeFigureOut">
              <a:rPr lang="en-US"/>
              <a:pPr>
                <a:defRPr/>
              </a:pPr>
              <a:t>12/29/2018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D9E818-035E-4FCA-B834-CE0728F74D95}" type="slidenum">
              <a:rPr lang="en-US" altLang="en-US"/>
              <a:pPr>
                <a:defRPr/>
              </a:pPr>
              <a:t>‹#›</a:t>
            </a:fld>
            <a:endParaRPr lang="en-US" altLang="en-US"/>
          </a:p>
        </p:txBody>
      </p:sp>
    </p:spTree>
    <p:extLst>
      <p:ext uri="{BB962C8B-B14F-4D97-AF65-F5344CB8AC3E}">
        <p14:creationId xmlns:p14="http://schemas.microsoft.com/office/powerpoint/2010/main" val="119043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65FF7918-5A2B-4640-888A-B3912B27F7AF}" type="datetimeFigureOut">
              <a:rPr lang="en-US"/>
              <a:pPr>
                <a:defRPr/>
              </a:pPr>
              <a:t>12/29/2018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5A14EA2-5E07-467C-A59F-A960B2757DE7}" type="slidenum">
              <a:rPr lang="en-US" altLang="en-US"/>
              <a:pPr>
                <a:defRPr/>
              </a:pPr>
              <a:t>‹#›</a:t>
            </a:fld>
            <a:endParaRPr lang="en-US" altLang="en-US"/>
          </a:p>
        </p:txBody>
      </p:sp>
    </p:spTree>
    <p:extLst>
      <p:ext uri="{BB962C8B-B14F-4D97-AF65-F5344CB8AC3E}">
        <p14:creationId xmlns:p14="http://schemas.microsoft.com/office/powerpoint/2010/main" val="1485292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5BC30EE-7F07-4D1A-B30F-032C3E148F05}" type="datetimeFigureOut">
              <a:rPr lang="en-US"/>
              <a:pPr>
                <a:defRPr/>
              </a:pPr>
              <a:t>12/29/2018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DBD0585-6416-4E66-8631-C7A82205AE33}" type="slidenum">
              <a:rPr lang="en-US" altLang="en-US"/>
              <a:pPr>
                <a:defRPr/>
              </a:pPr>
              <a:t>‹#›</a:t>
            </a:fld>
            <a:endParaRPr lang="en-US" altLang="en-US"/>
          </a:p>
        </p:txBody>
      </p:sp>
    </p:spTree>
    <p:extLst>
      <p:ext uri="{BB962C8B-B14F-4D97-AF65-F5344CB8AC3E}">
        <p14:creationId xmlns:p14="http://schemas.microsoft.com/office/powerpoint/2010/main" val="258453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40AB74A-1EC2-4D73-A506-C34E17000E40}" type="datetimeFigureOut">
              <a:rPr lang="en-US"/>
              <a:pPr>
                <a:defRPr/>
              </a:pPr>
              <a:t>12/29/2018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818AD0F-F48B-43E2-B2B0-FEBA1940FFF5}" type="slidenum">
              <a:rPr lang="en-US" altLang="en-US"/>
              <a:pPr>
                <a:defRPr/>
              </a:pPr>
              <a:t>‹#›</a:t>
            </a:fld>
            <a:endParaRPr lang="en-US" altLang="en-US"/>
          </a:p>
        </p:txBody>
      </p:sp>
    </p:spTree>
    <p:extLst>
      <p:ext uri="{BB962C8B-B14F-4D97-AF65-F5344CB8AC3E}">
        <p14:creationId xmlns:p14="http://schemas.microsoft.com/office/powerpoint/2010/main" val="2612801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4D9393E-2A31-432F-B939-27EEE9CDF532}" type="datetimeFigureOut">
              <a:rPr lang="en-US"/>
              <a:pPr>
                <a:defRPr/>
              </a:pPr>
              <a:t>12/29/2018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C27E95-2990-4E1A-BBE2-B3EC7ADB0A25}" type="slidenum">
              <a:rPr lang="en-US" altLang="en-US"/>
              <a:pPr>
                <a:defRPr/>
              </a:pPr>
              <a:t>‹#›</a:t>
            </a:fld>
            <a:endParaRPr lang="en-US" altLang="en-US"/>
          </a:p>
        </p:txBody>
      </p:sp>
    </p:spTree>
    <p:extLst>
      <p:ext uri="{BB962C8B-B14F-4D97-AF65-F5344CB8AC3E}">
        <p14:creationId xmlns:p14="http://schemas.microsoft.com/office/powerpoint/2010/main" val="3198044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1169893-A9BA-4093-8FDD-ED0EF56F940C}" type="datetimeFigureOut">
              <a:rPr lang="en-US"/>
              <a:pPr>
                <a:defRPr/>
              </a:pPr>
              <a:t>12/29/2018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59F8243-3B27-47D8-B570-B1CA29736667}" type="slidenum">
              <a:rPr lang="en-US" altLang="en-US"/>
              <a:pPr>
                <a:defRPr/>
              </a:pPr>
              <a:t>‹#›</a:t>
            </a:fld>
            <a:endParaRPr lang="en-US" altLang="en-US"/>
          </a:p>
        </p:txBody>
      </p:sp>
    </p:spTree>
    <p:extLst>
      <p:ext uri="{BB962C8B-B14F-4D97-AF65-F5344CB8AC3E}">
        <p14:creationId xmlns:p14="http://schemas.microsoft.com/office/powerpoint/2010/main" val="4287323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42809E9-A6F9-4F0B-99A9-5793DD56AB18}" type="datetimeFigureOut">
              <a:rPr lang="en-US"/>
              <a:pPr>
                <a:defRPr/>
              </a:pPr>
              <a:t>12/29/2018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ACEEA2-BE1D-4B0A-8ACC-6E7949BDE71E}" type="slidenum">
              <a:rPr lang="en-US" altLang="en-US"/>
              <a:pPr>
                <a:defRPr/>
              </a:pPr>
              <a:t>‹#›</a:t>
            </a:fld>
            <a:endParaRPr lang="en-US" altLang="en-US"/>
          </a:p>
        </p:txBody>
      </p:sp>
    </p:spTree>
    <p:extLst>
      <p:ext uri="{BB962C8B-B14F-4D97-AF65-F5344CB8AC3E}">
        <p14:creationId xmlns:p14="http://schemas.microsoft.com/office/powerpoint/2010/main" val="332549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E4E83A35-8CED-4C9B-B4E8-72FFC9319701}" type="datetimeFigureOut">
              <a:rPr lang="en-US"/>
              <a:pPr>
                <a:defRPr/>
              </a:pPr>
              <a:t>12/29/2018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610DE8B0-F78B-4A12-B199-807BDBCA99D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title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520700"/>
            <a:ext cx="6388100" cy="2000250"/>
          </a:xfrm>
          <a:prstGeom prst="rect">
            <a:avLst/>
          </a:prstGeom>
          <a:noFill/>
        </p:spPr>
        <p:txBody>
          <a:bodyPr wrap="none"/>
          <a:lstStyle/>
          <a:p>
            <a:pPr eaLnBrk="1" fontAlgn="auto" hangingPunct="1">
              <a:spcBef>
                <a:spcPts val="0"/>
              </a:spcBef>
              <a:spcAft>
                <a:spcPts val="0"/>
              </a:spcAft>
              <a:defRPr/>
            </a:pPr>
            <a:r>
              <a:rPr lang="en-US" sz="4400" i="1" dirty="0">
                <a:solidFill>
                  <a:schemeClr val="accent2">
                    <a:lumMod val="50000"/>
                  </a:schemeClr>
                </a:solidFill>
                <a:latin typeface="Adobe Garamond Pro"/>
                <a:cs typeface="Adobe Garamond Pro"/>
              </a:rPr>
              <a:t>Meridien Conference </a:t>
            </a:r>
            <a:br>
              <a:rPr lang="en-US" sz="4400" i="1" dirty="0">
                <a:solidFill>
                  <a:schemeClr val="accent2">
                    <a:lumMod val="50000"/>
                  </a:schemeClr>
                </a:solidFill>
                <a:latin typeface="Adobe Garamond Pro"/>
                <a:cs typeface="Adobe Garamond Pro"/>
              </a:rPr>
            </a:br>
            <a:r>
              <a:rPr lang="en-US" sz="4400" i="1" dirty="0">
                <a:solidFill>
                  <a:schemeClr val="accent2">
                    <a:lumMod val="50000"/>
                  </a:schemeClr>
                </a:solidFill>
                <a:latin typeface="Adobe Garamond Pro"/>
                <a:cs typeface="Adobe Garamond Pro"/>
              </a:rPr>
              <a:t>How-To Guide for Speakers </a:t>
            </a:r>
            <a:endParaRPr lang="en-US" sz="2400" dirty="0">
              <a:solidFill>
                <a:schemeClr val="accent2">
                  <a:lumMod val="50000"/>
                </a:schemeClr>
              </a:solidFill>
              <a:latin typeface="Adobe Garamond Pro"/>
              <a:cs typeface="Adobe Garamond Pro"/>
            </a:endParaRPr>
          </a:p>
          <a:p>
            <a:pPr eaLnBrk="1" fontAlgn="auto" hangingPunct="1">
              <a:spcBef>
                <a:spcPts val="0"/>
              </a:spcBef>
              <a:spcAft>
                <a:spcPts val="0"/>
              </a:spcAft>
              <a:defRPr/>
            </a:pPr>
            <a:r>
              <a:rPr lang="en-US" sz="3600" dirty="0">
                <a:latin typeface="Adobe Garamond Pro"/>
                <a:cs typeface="Adobe Garamond Pro"/>
              </a:rPr>
              <a:t>Setting Up the Projector</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Box 2"/>
          <p:cNvSpPr txBox="1">
            <a:spLocks noChangeArrowheads="1"/>
          </p:cNvSpPr>
          <p:nvPr/>
        </p:nvSpPr>
        <p:spPr bwMode="auto">
          <a:xfrm>
            <a:off x="685800" y="822325"/>
            <a:ext cx="7696200" cy="517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spcAft>
                <a:spcPts val="1200"/>
              </a:spcAft>
              <a:buFontTx/>
              <a:buNone/>
            </a:pPr>
            <a:r>
              <a:rPr lang="en-US" altLang="en-US">
                <a:latin typeface="Adobe Garamond Pro" panose="02020502060506020403" pitchFamily="18" charset="0"/>
                <a:ea typeface="Adobe Garamond Pro" panose="02020502060506020403" pitchFamily="18" charset="0"/>
                <a:cs typeface="Adobe Garamond Pro" panose="02020502060506020403" pitchFamily="18" charset="0"/>
              </a:rPr>
              <a:t>By sharing your expertise and personal experiences at the Meridien Conference, you are paving the way for a successful future for all of the attendees. We can’t thank you enough for being a key part of the conference.</a:t>
            </a:r>
          </a:p>
          <a:p>
            <a:pPr eaLnBrk="1" hangingPunct="1">
              <a:spcBef>
                <a:spcPct val="0"/>
              </a:spcBef>
              <a:spcAft>
                <a:spcPts val="1200"/>
              </a:spcAft>
              <a:buFontTx/>
              <a:buNone/>
            </a:pPr>
            <a:r>
              <a:rPr lang="en-US" altLang="en-US">
                <a:latin typeface="Adobe Garamond Pro" panose="02020502060506020403" pitchFamily="18" charset="0"/>
                <a:ea typeface="Adobe Garamond Pro" panose="02020502060506020403" pitchFamily="18" charset="0"/>
                <a:cs typeface="Adobe Garamond Pro" panose="02020502060506020403" pitchFamily="18" charset="0"/>
              </a:rPr>
              <a:t>In order to maximize your speaker experience, the room will be prepared with all the necessary tools for your presentation. Here are six steps that will facilitate use of the projector with your personal computer.</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step1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965200"/>
            <a:ext cx="7696200" cy="30464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1: The Projector</a:t>
            </a:r>
          </a:p>
          <a:p>
            <a:pPr eaLnBrk="1" fontAlgn="auto" hangingPunct="1">
              <a:spcBef>
                <a:spcPts val="0"/>
              </a:spcBef>
              <a:spcAft>
                <a:spcPts val="1200"/>
              </a:spcAft>
              <a:defRPr/>
            </a:pPr>
            <a:r>
              <a:rPr lang="en-US" sz="2800" dirty="0">
                <a:latin typeface="Adobe Garamond Pro"/>
                <a:cs typeface="Adobe Garamond Pro"/>
              </a:rPr>
              <a:t>Proper set-up of the provided projector will ensure that all attendees in the auditorium can see your slides clearly and without obstructions to their view.</a:t>
            </a:r>
          </a:p>
          <a:p>
            <a:pPr eaLnBrk="1" fontAlgn="auto" hangingPunct="1">
              <a:spcBef>
                <a:spcPts val="0"/>
              </a:spcBef>
              <a:spcAft>
                <a:spcPts val="0"/>
              </a:spcAft>
              <a:defRPr/>
            </a:pPr>
            <a:r>
              <a:rPr lang="en-US" sz="2800" dirty="0">
                <a:latin typeface="Adobe Garamond Pro"/>
                <a:cs typeface="Adobe Garamond Pro"/>
              </a:rPr>
              <a:t>Before moving on to STEP 2, please make sure that your laptop is on and properly plugged in.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1+#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Picture 4" descr="step2_pic_a.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tep2_pic_b.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85800" y="965200"/>
            <a:ext cx="7696200" cy="30464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2: Connecting the Projector</a:t>
            </a:r>
          </a:p>
          <a:p>
            <a:pPr eaLnBrk="1" fontAlgn="auto" hangingPunct="1">
              <a:spcBef>
                <a:spcPts val="0"/>
              </a:spcBef>
              <a:spcAft>
                <a:spcPts val="1200"/>
              </a:spcAft>
              <a:defRPr/>
            </a:pPr>
            <a:r>
              <a:rPr lang="en-US" sz="2800" dirty="0">
                <a:latin typeface="Adobe Garamond Pro"/>
                <a:cs typeface="Adobe Garamond Pro"/>
              </a:rPr>
              <a:t>We have provided DVI and VGA cables for your convenience.</a:t>
            </a:r>
          </a:p>
          <a:p>
            <a:pPr eaLnBrk="1" fontAlgn="auto" hangingPunct="1">
              <a:spcBef>
                <a:spcPts val="0"/>
              </a:spcBef>
              <a:spcAft>
                <a:spcPts val="1200"/>
              </a:spcAft>
              <a:defRPr/>
            </a:pPr>
            <a:r>
              <a:rPr lang="en-US" sz="2800" dirty="0">
                <a:latin typeface="Adobe Garamond Pro"/>
                <a:cs typeface="Adobe Garamond Pro"/>
              </a:rPr>
              <a:t>To connect your computer to the projector, simply plug the end of the cable into the correct port on your personal laptop.</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3" name="Picture 2" descr="step3_pic.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3962400" cy="4770438"/>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3: Powering Up</a:t>
            </a:r>
          </a:p>
          <a:p>
            <a:pPr eaLnBrk="1" fontAlgn="auto" hangingPunct="1">
              <a:spcBef>
                <a:spcPts val="0"/>
              </a:spcBef>
              <a:spcAft>
                <a:spcPts val="1200"/>
              </a:spcAft>
              <a:defRPr/>
            </a:pPr>
            <a:r>
              <a:rPr lang="en-US" sz="2800" dirty="0">
                <a:latin typeface="Adobe Garamond Pro"/>
                <a:cs typeface="Adobe Garamond Pro"/>
              </a:rPr>
              <a:t>To turn the projector on, push the dark gray circle button located on top of the projector.</a:t>
            </a:r>
          </a:p>
          <a:p>
            <a:pPr eaLnBrk="1" fontAlgn="auto" hangingPunct="1">
              <a:spcBef>
                <a:spcPts val="0"/>
              </a:spcBef>
              <a:spcAft>
                <a:spcPts val="1200"/>
              </a:spcAft>
              <a:defRPr/>
            </a:pPr>
            <a:r>
              <a:rPr lang="en-US" sz="2800" dirty="0">
                <a:latin typeface="Adobe Garamond Pro"/>
                <a:cs typeface="Adobe Garamond Pro"/>
              </a:rPr>
              <a:t>You will then see the light to the left of “POWER” flash to green, indicating that you have successfully powered up the projector.</a:t>
            </a:r>
          </a:p>
        </p:txBody>
      </p:sp>
      <p:sp>
        <p:nvSpPr>
          <p:cNvPr id="5" name="Rounded Rectangle 4"/>
          <p:cNvSpPr/>
          <p:nvPr>
            <p:custDataLst>
              <p:tags r:id="rId1"/>
            </p:custDataLst>
          </p:nvPr>
        </p:nvSpPr>
        <p:spPr>
          <a:xfrm>
            <a:off x="6659563" y="3630613"/>
            <a:ext cx="628650" cy="627062"/>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en-US" dirty="0"/>
              <a:t>c</a:t>
            </a:r>
          </a:p>
        </p:txBody>
      </p:sp>
      <p:sp>
        <p:nvSpPr>
          <p:cNvPr id="6" name="Rounded Rectangle 5"/>
          <p:cNvSpPr/>
          <p:nvPr>
            <p:custDataLst>
              <p:tags r:id="rId2"/>
            </p:custDataLst>
          </p:nvPr>
        </p:nvSpPr>
        <p:spPr>
          <a:xfrm>
            <a:off x="7300913" y="1870075"/>
            <a:ext cx="628650" cy="627063"/>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1000"/>
                                        <p:tgtEl>
                                          <p:spTgt spid="4">
                                            <p:txEl>
                                              <p:pRg st="1" end="1"/>
                                            </p:txEl>
                                          </p:spTgt>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childTnLst>
                                </p:cTn>
                              </p:par>
                            </p:childTnLst>
                          </p:cTn>
                        </p:par>
                        <p:par>
                          <p:cTn id="25" fill="hold" nodeType="afterGroup">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step4_pi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965200"/>
            <a:ext cx="7696200" cy="32623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4: Configuring the Projector</a:t>
            </a:r>
          </a:p>
          <a:p>
            <a:pPr eaLnBrk="1" fontAlgn="auto" hangingPunct="1">
              <a:spcBef>
                <a:spcPts val="0"/>
              </a:spcBef>
              <a:spcAft>
                <a:spcPts val="600"/>
              </a:spcAft>
              <a:defRPr/>
            </a:pPr>
            <a:r>
              <a:rPr lang="en-US" sz="2200" dirty="0">
                <a:latin typeface="Adobe Garamond Pro"/>
                <a:cs typeface="Adobe Garamond Pro"/>
              </a:rPr>
              <a:t>Soon after the projector has been turned on, a Configuration Menu will appear on your computer screen.</a:t>
            </a:r>
          </a:p>
          <a:p>
            <a:pPr eaLnBrk="1" fontAlgn="auto" hangingPunct="1">
              <a:spcBef>
                <a:spcPts val="0"/>
              </a:spcBef>
              <a:spcAft>
                <a:spcPts val="600"/>
              </a:spcAft>
              <a:defRPr/>
            </a:pPr>
            <a:r>
              <a:rPr lang="en-US" sz="2200" dirty="0">
                <a:latin typeface="Adobe Garamond Pro"/>
                <a:cs typeface="Adobe Garamond Pro"/>
              </a:rPr>
              <a:t>Select the “Products” icon – represented by a green apple in a briefcase. Click “Next” and then click “Complete.”</a:t>
            </a:r>
          </a:p>
          <a:p>
            <a:pPr eaLnBrk="1" fontAlgn="auto" hangingPunct="1">
              <a:spcBef>
                <a:spcPts val="0"/>
              </a:spcBef>
              <a:spcAft>
                <a:spcPts val="600"/>
              </a:spcAft>
              <a:defRPr/>
            </a:pPr>
            <a:r>
              <a:rPr lang="en-US" sz="2200" dirty="0">
                <a:latin typeface="Adobe Garamond Pro"/>
                <a:cs typeface="Adobe Garamond Pro"/>
              </a:rPr>
              <a:t>You will see the light to the left of “POWER” flash a few times and then return to a steady green, indicating that you have successfully configured the projector with your laptop.</a:t>
            </a:r>
          </a:p>
        </p:txBody>
      </p:sp>
      <p:sp>
        <p:nvSpPr>
          <p:cNvPr id="6" name="Rounded Rectangle 5"/>
          <p:cNvSpPr/>
          <p:nvPr>
            <p:custDataLst>
              <p:tags r:id="rId1"/>
            </p:custDataLst>
          </p:nvPr>
        </p:nvSpPr>
        <p:spPr>
          <a:xfrm>
            <a:off x="4421188" y="4957763"/>
            <a:ext cx="1293812" cy="1292225"/>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nodeType="afterGroup">
                            <p:stCondLst>
                              <p:cond delay="10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1000"/>
                                        <p:tgtEl>
                                          <p:spTgt spid="5">
                                            <p:txEl>
                                              <p:pRg st="2" end="2"/>
                                            </p:txEl>
                                          </p:spTgt>
                                        </p:tgtEl>
                                      </p:cBhvr>
                                    </p:animEffect>
                                  </p:childTnLst>
                                </p:cTn>
                              </p:par>
                            </p:childTnLst>
                          </p:cTn>
                        </p:par>
                        <p:par>
                          <p:cTn id="23" fill="hold" nodeType="afterGroup">
                            <p:stCondLst>
                              <p:cond delay="1000"/>
                            </p:stCondLst>
                            <p:childTnLst>
                              <p:par>
                                <p:cTn id="24" presetID="10"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Picture 2" descr="step5_pi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7696200" cy="22463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5: Finding Your Perfect Angle</a:t>
            </a:r>
          </a:p>
          <a:p>
            <a:pPr eaLnBrk="1" fontAlgn="auto" hangingPunct="1">
              <a:spcBef>
                <a:spcPts val="0"/>
              </a:spcBef>
              <a:spcAft>
                <a:spcPts val="1200"/>
              </a:spcAft>
              <a:defRPr/>
            </a:pPr>
            <a:r>
              <a:rPr lang="en-US" sz="2200" dirty="0">
                <a:latin typeface="Adobe Garamond Pro"/>
                <a:cs typeface="Adobe Garamond Pro"/>
              </a:rPr>
              <a:t>You will immediately see your presentation slides displayed on the projection screen behind the podium.</a:t>
            </a:r>
          </a:p>
          <a:p>
            <a:pPr eaLnBrk="1" fontAlgn="auto" hangingPunct="1">
              <a:spcBef>
                <a:spcPts val="0"/>
              </a:spcBef>
              <a:spcAft>
                <a:spcPts val="1200"/>
              </a:spcAft>
              <a:defRPr/>
            </a:pPr>
            <a:r>
              <a:rPr lang="en-US" sz="2200" dirty="0">
                <a:latin typeface="Adobe Garamond Pro"/>
                <a:cs typeface="Adobe Garamond Pro"/>
              </a:rPr>
              <a:t>To adjust the focus, rotate the black lens on the front of the projector until you are satisfied with the image.</a:t>
            </a:r>
          </a:p>
        </p:txBody>
      </p:sp>
      <p:sp>
        <p:nvSpPr>
          <p:cNvPr id="6" name="Rounded Rectangle 5"/>
          <p:cNvSpPr/>
          <p:nvPr>
            <p:custDataLst>
              <p:tags r:id="rId1"/>
            </p:custDataLst>
          </p:nvPr>
        </p:nvSpPr>
        <p:spPr>
          <a:xfrm>
            <a:off x="4765675" y="4138613"/>
            <a:ext cx="2208213" cy="2208212"/>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1000"/>
                                        <p:tgtEl>
                                          <p:spTgt spid="4">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childTnLst>
                                </p:cTn>
                              </p:par>
                            </p:childTnLst>
                          </p:cTn>
                        </p:par>
                        <p:par>
                          <p:cTn id="22" fill="hold" nodeType="afterGroup">
                            <p:stCondLst>
                              <p:cond delay="1000"/>
                            </p:stCondLst>
                            <p:childTnLst>
                              <p:par>
                                <p:cTn id="23" presetID="10" presetClass="entr" presetSubtype="0" fill="hold" grpId="0" nodeType="after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Picture 2" descr="ending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7696200" cy="3908425"/>
          </a:xfrm>
          <a:prstGeom prst="rect">
            <a:avLst/>
          </a:prstGeom>
          <a:noFill/>
        </p:spPr>
        <p:txBody>
          <a:bodyPr>
            <a:spAutoFit/>
          </a:bodyPr>
          <a:lstStyle/>
          <a:p>
            <a:pPr eaLnBrk="1" fontAlgn="auto" hangingPunct="1">
              <a:spcBef>
                <a:spcPts val="0"/>
              </a:spcBef>
              <a:spcAft>
                <a:spcPts val="1200"/>
              </a:spcAft>
              <a:defRPr/>
            </a:pPr>
            <a:r>
              <a:rPr lang="en-US" sz="3600" dirty="0">
                <a:solidFill>
                  <a:schemeClr val="accent2">
                    <a:lumMod val="50000"/>
                  </a:schemeClr>
                </a:solidFill>
                <a:latin typeface="Adobe Garamond Pro"/>
                <a:cs typeface="Adobe Garamond Pro"/>
              </a:rPr>
              <a:t>Congratulations! </a:t>
            </a:r>
          </a:p>
          <a:p>
            <a:pPr eaLnBrk="1" fontAlgn="auto" hangingPunct="1">
              <a:spcBef>
                <a:spcPts val="0"/>
              </a:spcBef>
              <a:spcAft>
                <a:spcPts val="1200"/>
              </a:spcAft>
              <a:defRPr/>
            </a:pPr>
            <a:r>
              <a:rPr lang="en-US" sz="3200" dirty="0">
                <a:latin typeface="Adobe Garamond Pro"/>
                <a:cs typeface="Adobe Garamond Pro"/>
              </a:rPr>
              <a:t>The projector </a:t>
            </a:r>
            <a:r>
              <a:rPr lang="en-US" sz="3200">
                <a:latin typeface="Adobe Garamond Pro"/>
                <a:cs typeface="Adobe Garamond Pro"/>
              </a:rPr>
              <a:t>is set up </a:t>
            </a:r>
            <a:r>
              <a:rPr lang="en-US" sz="3200" dirty="0">
                <a:latin typeface="Adobe Garamond Pro"/>
                <a:cs typeface="Adobe Garamond Pro"/>
              </a:rPr>
              <a:t>and ready for your presentation. Take a deep breath, smile and enjoy your time in the spotlight at the </a:t>
            </a:r>
            <a:br>
              <a:rPr lang="en-US" sz="3200" dirty="0">
                <a:latin typeface="Adobe Garamond Pro"/>
                <a:cs typeface="Adobe Garamond Pro"/>
              </a:rPr>
            </a:br>
            <a:r>
              <a:rPr lang="en-US" sz="3200" dirty="0">
                <a:latin typeface="Adobe Garamond Pro"/>
                <a:cs typeface="Adobe Garamond Pro"/>
              </a:rPr>
              <a:t>Meridien Conference.</a:t>
            </a:r>
          </a:p>
          <a:p>
            <a:pPr eaLnBrk="1" fontAlgn="auto" hangingPunct="1">
              <a:spcBef>
                <a:spcPts val="0"/>
              </a:spcBef>
              <a:spcAft>
                <a:spcPts val="0"/>
              </a:spcAft>
              <a:defRPr/>
            </a:pPr>
            <a:r>
              <a:rPr lang="en-US" sz="3200" dirty="0">
                <a:latin typeface="Adobe Garamond Pro"/>
                <a:cs typeface="Adobe Garamond Pro"/>
              </a:rPr>
              <a:t>Good luck, and we hope you will enlighten us again next year!</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THEME_BG_IMAGE" val=""/>
  <p:tag name="MMPROD_10223PHOTO" val=""/>
  <p:tag name="MMPROD_10223LOGO" val=""/>
  <p:tag name="MMPROD_UIDATA" val="&lt;database version=&quot;7.0&quot;&gt;&lt;object type=&quot;1&quot; unique_id=&quot;10001&quot;&gt;&lt;property id=&quot;20141&quot; value=&quot;How-To Guide for Speakers&quot;/&gt;&lt;property id=&quot;20142&quot; value=&quot;Meridien Conference speakers can use this learning how-to guide to make sure their sessions run smoothly with minimal help.&quot;/&gt;&lt;property id=&quot;20144&quot; value=&quot;1&quot;/&gt;&lt;property id=&quot;20146&quot; value=&quot;0&quot;/&gt;&lt;property id=&quot;20147&quot; value=&quot;0&quot;/&gt;&lt;property id=&quot;20148&quot; value=&quot;7&quot;/&gt;&lt;property id=&quot;20184&quot; value=&quot;7&quot;/&gt;&lt;property id=&quot;20193&quot; value=&quot;-1&quot;/&gt;&lt;property id=&quot;20221&quot; value=&quot;C:\Users\alihanya\Desktop\&quot;/&gt;&lt;property id=&quot;20250&quot; value=&quot;7&quot;/&gt;&lt;property id=&quot;20251&quot; value=&quot;0&quot;/&gt;&lt;property id=&quot;20259&quot; value=&quot;0&quot;/&gt;&lt;property id=&quot;20501&quot; value=&quot;C:\Users\alihanya\Desktop\&quot;/&gt;&lt;object type=&quot;8&quot; unique_id=&quot;10002&quot;&gt;&lt;/object&gt;&lt;object type=&quot;2&quot; unique_id=&quot;10003&quot;&gt;&lt;object type=&quot;3&quot; unique_id=&quot;10004&quot;&gt;&lt;property id=&quot;20148&quot; value=&quot;5&quot;/&gt;&lt;property id=&quot;20300&quot; value=&quot;Slide 1&quot;/&gt;&lt;property id=&quot;20301&quot; value=&quot;Introduction&quot;/&gt;&lt;property id=&quot;20302&quot; value=&quot;0&quot;/&gt;&lt;property id=&quot;20303&quot; value=&quot;John Jacobs&quot;/&gt;&lt;property id=&quot;20307&quot; value=&quot;256&quot;/&gt;&lt;property id=&quot;20309&quot; value=&quot;10223&quot;/&gt;&lt;property id=&quot;20312&quot; value=&quot;0&quot;/&gt;&lt;/object&gt;&lt;object type=&quot;3&quot; unique_id=&quot;10005&quot;&gt;&lt;property id=&quot;20148&quot; value=&quot;5&quot;/&gt;&lt;property id=&quot;20300&quot; value=&quot;Slide 2&quot;/&gt;&lt;property id=&quot;20301&quot; value=&quot;Introduction&quot;/&gt;&lt;property id=&quot;20302&quot; value=&quot;0&quot;/&gt;&lt;property id=&quot;20303&quot; value=&quot;John Jacobs&quot;/&gt;&lt;property id=&quot;20307&quot; value=&quot;257&quot;/&gt;&lt;property id=&quot;20309&quot; value=&quot;10223&quot;/&gt;&lt;property id=&quot;20312&quot; value=&quot;0&quot;/&gt;&lt;/object&gt;&lt;object type=&quot;3&quot; unique_id=&quot;10006&quot;&gt;&lt;property id=&quot;20148&quot; value=&quot;5&quot;/&gt;&lt;property id=&quot;20300&quot; value=&quot;Slide 3&quot;/&gt;&lt;property id=&quot;20301&quot; value=&quot;Step 1: The Projector&quot;/&gt;&lt;property id=&quot;20302&quot; value=&quot;0&quot;/&gt;&lt;property id=&quot;20303&quot; value=&quot;John Jacobs&quot;/&gt;&lt;property id=&quot;20307&quot; value=&quot;258&quot;/&gt;&lt;property id=&quot;20309&quot; value=&quot;10223&quot;/&gt;&lt;property id=&quot;20312&quot; value=&quot;0&quot;/&gt;&lt;/object&gt;&lt;object type=&quot;3&quot; unique_id=&quot;10007&quot;&gt;&lt;property id=&quot;20148&quot; value=&quot;5&quot;/&gt;&lt;property id=&quot;20300&quot; value=&quot;Slide 4&quot;/&gt;&lt;property id=&quot;20301&quot; value=&quot;Step 2: Powering Up&quot;/&gt;&lt;property id=&quot;20302&quot; value=&quot;0&quot;/&gt;&lt;property id=&quot;20303&quot; value=&quot;John Jacobs&quot;/&gt;&lt;property id=&quot;20307&quot; value=&quot;259&quot;/&gt;&lt;property id=&quot;20309&quot; value=&quot;10223&quot;/&gt;&lt;property id=&quot;20312&quot; value=&quot;0&quot;/&gt;&lt;/object&gt;&lt;object type=&quot;3&quot; unique_id=&quot;10008&quot;&gt;&lt;property id=&quot;20148&quot; value=&quot;5&quot;/&gt;&lt;property id=&quot;20300&quot; value=&quot;Slide 5&quot;/&gt;&lt;property id=&quot;20301&quot; value=&quot;Step 3: Configuring the Projector&quot;/&gt;&lt;property id=&quot;20302&quot; value=&quot;0&quot;/&gt;&lt;property id=&quot;20303&quot; value=&quot;John Jacobs&quot;/&gt;&lt;property id=&quot;20307&quot; value=&quot;260&quot;/&gt;&lt;property id=&quot;20309&quot; value=&quot;10223&quot;/&gt;&lt;property id=&quot;20312&quot; value=&quot;0&quot;/&gt;&lt;/object&gt;&lt;object type=&quot;3&quot; unique_id=&quot;10009&quot;&gt;&lt;property id=&quot;20148&quot; value=&quot;5&quot;/&gt;&lt;property id=&quot;20300&quot; value=&quot;Slide 6&quot;/&gt;&lt;property id=&quot;20301&quot; value=&quot;Step 4: Configuring the Projector&quot;/&gt;&lt;property id=&quot;20302&quot; value=&quot;0&quot;/&gt;&lt;property id=&quot;20303&quot; value=&quot;John Jacobs&quot;/&gt;&lt;property id=&quot;20307&quot; value=&quot;261&quot;/&gt;&lt;property id=&quot;20309&quot; value=&quot;10223&quot;/&gt;&lt;property id=&quot;20312&quot; value=&quot;0&quot;/&gt;&lt;/object&gt;&lt;object type=&quot;3&quot; unique_id=&quot;10010&quot;&gt;&lt;property id=&quot;20148&quot; value=&quot;5&quot;/&gt;&lt;property id=&quot;20300&quot; value=&quot;Slide 7&quot;/&gt;&lt;property id=&quot;20301&quot; value=&quot;Step 5: Finding the Perfect Angle&quot;/&gt;&lt;property id=&quot;20302&quot; value=&quot;0&quot;/&gt;&lt;property id=&quot;20303&quot; value=&quot;John Jacobs&quot;/&gt;&lt;property id=&quot;20307&quot; value=&quot;262&quot;/&gt;&lt;property id=&quot;20309&quot; value=&quot;10223&quot;/&gt;&lt;property id=&quot;20312&quot; value=&quot;0&quot;/&gt;&lt;/object&gt;&lt;object type=&quot;3&quot; unique_id=&quot;10011&quot;&gt;&lt;property id=&quot;20148&quot; value=&quot;5&quot;/&gt;&lt;property id=&quot;20300&quot; value=&quot;Slide 8&quot;/&gt;&lt;property id=&quot;20301&quot; value=&quot;Step 6: Understanding the Projector's Features&quot;/&gt;&lt;property id=&quot;20302&quot; value=&quot;0&quot;/&gt;&lt;property id=&quot;20303&quot; value=&quot;John Jacobs&quot;/&gt;&lt;property id=&quot;20307&quot; value=&quot;263&quot;/&gt;&lt;property id=&quot;20309&quot; value=&quot;10223&quot;/&gt;&lt;property id=&quot;20312&quot; value=&quot;0&quot;/&gt;&lt;/object&gt;&lt;object type=&quot;3&quot; unique_id=&quot;10012&quot;&gt;&lt;property id=&quot;20148&quot; value=&quot;5&quot;/&gt;&lt;property id=&quot;20300&quot; value=&quot;Slide 9&quot;/&gt;&lt;property id=&quot;20301&quot; value=&quot;Congratulations!&quot;/&gt;&lt;property id=&quot;20302&quot; value=&quot;0&quot;/&gt;&lt;property id=&quot;20303&quot; value=&quot;John Jacobs&quot;/&gt;&lt;property id=&quot;20307&quot; value=&quot;264&quot;/&gt;&lt;property id=&quot;20309&quot; value=&quot;10223&quot;/&gt;&lt;property id=&quot;20312&quot; value=&quot;0&quot;/&gt;&lt;/object&gt;&lt;/object&gt;&lt;object type=&quot;4&quot; unique_id=&quot;10222&quot;&gt;&lt;object type=&quot;5&quot; unique_id=&quot;10223&quot;&gt;&lt;property id=&quot;20000&quot; value=&quot;0&quot;/&gt;&lt;property id=&quot;20149&quot; value=&quot;John Jacobs&quot;/&gt;&lt;property id=&quot;20150&quot; value=&quot;Marketing Manager&quot;/&gt;&lt;property id=&quot;20153&quot; value=&quot;jjacobs@local-mag.com&quot;/&gt;&lt;/object&gt;&lt;/object&gt;&lt;object type=&quot;10&quot; unique_id=&quot;10289&quot;&gt;&lt;object type=&quot;11&quot; unique_id=&quot;10290&quot;&gt;&lt;property id=&quot;20180&quot; value=&quot;0&quot;/&gt;&lt;property id=&quot;20181&quot; value=&quot;1&quot;/&gt;&lt;property id=&quot;20182&quot; value=&quot;0&quot;/&gt;&lt;property id=&quot;20183&quot; value=&quot;1&quot;/&gt;&lt;/object&gt;&lt;object type=&quot;13&quot; unique_id=&quot;10291&quot;&gt;&lt;/object&gt;&lt;object type=&quot;12&quot; unique_id=&quot;10292&quot;&gt;&lt;/object&gt;&lt;/object&gt;&lt;/object&gt;&lt;/database&gt;"/>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EJGQkQ5RiIvPg0KCQk8dWljb2xvciBuYW1lPSJnbG93IiB2YWx1ZT0iMHhGRjk5MDAiLz4NCgkJPHVpY29sb3IgbmFtZT0idGV4dCIgdmFsdWU9IjB4RkZGRkZGIi8+DQoJCTx1aWNvbG9yIG5hbWU9ImxpZ2h0IiB2YWx1ZT0iMHg4Njg1NzAiLz4NCgkJPHVpY29sb3IgbmFtZT0ic2hhZG93IiB2YWx1ZT0iMHgwMDAwMDAiLz4NCgkJPHVpY29sb3IgbmFtZT0iYmFja2dyb3VuZCIgdmFsdWU9IjB4ODY4NTcwIi8+DQoJPC9jb2xvcnM+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mZhbHNlIi8+DQoJCTx1aXNob3cgbmFtZT0iY29tcGFueWxvZ28iIHZhbHVlPSJmYWxzZSIvPg0KCQk8dWlzaG93IG5hbWU9InNpZGViYXIiIHZhbHVlPSJ0cnVlIi8+DQoJCTx1aXNob3cgbmFtZT0ib3V0bGluZSIgdmFsdWU9InRydWUiLz4NCgkJPHVpc2hvdyBuYW1lPSJ0aHVtYm5haWwiIHZhbHVlPSJ0cnVlIi8+DQoJCTx1aXNob3cgbmFtZT0ibm90ZXMiIHZhbHVlPSJ0cnVlIi8+DQoJCTx1aXNob3cgbmFtZT0ic2VhcmNoIiB2YWx1ZT0idHJ1ZSIvPg0KCQk8dWlzaG93IG5hbWU9InF1aXoiIHZhbHVlPSJ0cnVlIi8+DQoJCTx1aXNob3cgbmFtZT0iYXR0YWNobWVudHMiIHZhbHVlPSJ0cnVlIi8+DQoJCTx1aXNob3cgbmFtZT0idXRpbHMiIHZhbHVlPSJ0cnVlIi8+DQoJCTx1aXNob3cgbmFtZT0idm9sdW1lIiB2YWx1ZT0idHJ1ZSIvPg0KCQk8dWlzaG93IG5hbWU9InBsYXliYXIiIHZhbHVlPSJ0cnVlIi8+DQoJCTx1aXNob3cgbmFtZT0idGFsa2luZ2hlYWQiIHZhbHVlPSJ0cnVlIi8+DQoJCTx1aXNob3cgbmFtZT0ic2lkZWJhcm9ucmlnaHQiIHZhbHVlPSJ0cnVlIi8+DQoJCTx1aXNob3cgbmFtZT0idmlld2NoYW5nZSIgdmFsdWU9InRydWUiLz4NCgkJPHVpc2hvdyBuYW1lPSJhbHdheXNTY3J1bmNoIiB2YWx1ZT0iZmFsc2UiLz4NCgkJPHVpc2hvdyBuYW1lPSJpbml0aWFsZGlzcGxheW1vZGVpc25vcm1hbCIgdmFsdWU9InRydWUiLz4NCgkJPHVpcmVwbGFjZSBuYW1lPSJsb2dvIiB2YWx1ZT0iIi8+DQoJCTx1aXJlcGxhY2UgbmFtZT0iYmdpbWFnZSIgdmFsdWU9IiIvPg0KCQk8dWlyZXBsYWNlIG5hbWU9ImluaXRpYWx0YWIiIHZhbHVlPSJvdXRsaW5lIi8+DQoJPC9sYXlvdXQ+DQoJ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DQoJCTx1aXRleHQgbmFtZT0iU0NSVUJCQVJTVEFUVVNfQlVGRkVSSU5HIiB2YWx1ZT0iQnVmZmVyaW5nIi8+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DQoJCTx1aXRleHQgbmFtZT0iRUxBUFNFRCIgdmFsdWU9IiVtIE1pbnV0ZXMgJXMgU2Vjb25kcyBSZW1haW5pbmciLz4NCgkJPHVpdGV4dCBuYW1lPSJOT1RGT1VORCIgdmFsdWU9Ik5vdGhpbmcgRm91bmQiLz4NCgkJPHVpdGV4dCBuYW1lPSJBVFRBQ0hNRU5UUyIgdmFsdWU9IkF0dGFjaG1lbnR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DQoJCTx1aXRleHQgbmFtZT0iVEFCX05PVEVTIiB2YWx1ZT0iTm90ZXMiLz4NCgkJPHVpdGV4dCBuYW1lPSJUQUJfU0VBUkNIIiB2YWx1ZT0iU2VhcmNoIi8+DQoJCTx1aXRleHQgbmFtZT0iU0xJREVfSEVBRElORyIgdmFsdWU9IlNsaWRlIFRpdGxlIi8+DQoJCTx1aXRleHQgbmFtZT0iRFVSQVRJT05fSEVBRElORyIgdmFsdWU9IkR1cmF0aW9uIi8+DQoJCTx1aXRleHQgbmFtZT0iU0VBUkNIX0hFQURJTkciIHZhbHVlPSJTZWFyY2ggZm9yIHRleHQ6Ii8+DQoJCTx1aXRleHQgbmFtZT0iVEhVTUJfSEVBRElORyIgdmFsdWU9IlNsaWRlIi8+DQoJCTx1aXRleHQgbmFtZT0iVEhVTUJfSU5GTyIgdmFsdWU9IlNsaWRlIFRpdGxlL0R1cmF0aW9uIi8+DQoJCTx1aXRleHQgbmFtZT0iQVRUQUNITkFNRV9IRUFESU5HIiB2YWx1ZT0iRmlsZSBOYW1lIi8+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DQoJCTx1aXRleHQgbmFtZT0iU0NSVUJCQVJTVEFUVVNfTk9BVURJTyIgdmFsdWU9IktlaW4gQXVkaW8iLz4NCgkJPHVpdGV4dCBuYW1lPSJTQ1JVQkJBUlNUQVRVU19WSURQTEFZSU5HIiB2YWx1ZT0iVmlkZW8gd2lyZCBhYmdlc3BpZWx0Ii8+DQoJCTx1aXRleHQgbmFtZT0iU0NSVUJCQVJTVEFUVVNfTE9BRElORyIgdmFsdWU9IkxhZGVuIi8+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DQoJCTwhLS0gc3Vic3RpdHV0aW9uOiAlcyA9PSBzZWNvbmRzIHJlbWFpbmluZyAtLT4NCgkJPHVpdGV4dCBuYW1lPSJFTEFQU0VEIiB2YWx1ZT0iUmVzdGRhdWVyOiAlbSBNaW51dGVuICVzIFNla3VuZGVuIi8+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DQoJCTx1aXRleHQgbmFtZT0iU0xJREVfSEVBRElORyIgdmFsdWU9IkZvbGllbnRpdGVsIi8+DQoJCTx1aXRleHQgbmFtZT0iRFVSQVRJT05fSEVBRElORyIgdmFsdWU9IkRhdWVyIi8+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DQoJCTx1aXRleHQgbmFtZT0iU0xJREVfTk9URVMiIHZhbHVlPSJGb2xpZW5ub3RpemVuIi8+DQoJCTwhLS1xdWl6IHBvZCBhbmQgbWVzc2FnZSBib3ggdGV4dHMtLT4NCgkJPHVpdGV4dCBuYW1lPSJRVUlaUE9EX1FVSVpfQVRURU1QVCIgdmFsdWU9IlF1aXp2ZXJzdWNoOiIvPg0KCQk8dWl0ZXh0IG5hbWU9IlFVSVpQT0RfUVVJWl9BVFRFTVBUX1ZBTFVFIiB2YWx1ZT0iJW4gdm9uICV0Ii8+DQoJCTx1aXRleHQgbmFtZT0iUVVJWlBPRF9RVUlaX1NDT1JFIiB2YWx1ZT0iRXJyZWljaHQ6Ii8+DQoJCTx1aXRleHQgbmFtZT0iUVVJWlBPRF9RVUlaX1BBU1NTQ09SRSIgdmFsdWU9Ik1pbmRlc3RwdW5rdHphaGw6Ii8+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DQoJCTx1aXRleHQgbmFtZT0iTVVURSIgdmFsdWU9IlRvbiBhdXMiLz4NCgkJPHVpdGV4dCBuYW1lPSJET0NXUkFQX1RJVExFIiB2YWx1ZT0iUHJlc2VudGVyLUFuaGFuZyIvPg0KCQk8dWl0ZXh0IG5hbWU9IkRPQ1dSQVBfTVNHIiB2YWx1ZT0iQXVmIG1laW5lbSBBcmJlaXRzcGxhdHogc3BlaWNoZXJuIi8+DQoJCTx1aXRleHQgbmFtZT0iRE9DV1JBUF9QUk9NUFQiIHZhbHVlPSJadW0gSGVydW50ZXJsYWRlbiBrbGlja2VuIi8+DQoJPC9sYW5ndWFnZT4NCgk8bGFuZ3VhZ2UgaWQ9ImZ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DQoJCTx1aXRleHQgbmFtZT0iVEhVTUJfSEVBRElORyIgdmFsdWU9IkRpYXBvc2l0aXZlIi8+DQoJCTx1aXRleHQgbmFtZT0iVEhVTUJfSU5GTyIgdmFsdWU9IlRpdHJlL2R1csOpZSIvPg0KCQk8dWl0ZXh0IG5hbWU9IkFUVEFDSE5BTUVfSEVBRElORyIgdmFsdWU9Ik5vbSBkZSBmaWNoaWVyIi8+DQoJCTx1aXRleHQgbmFtZT0iQVRUQUNIU0laRV9IRUFESU5HIiB2YWx1ZT0iVGFpbGxlIi8+DQoJCTx1aXRleHQgbmFtZT0iU0xJREVfTk9URVMiIHZhbHVlPSJDb21tZW50YWlyZXMgZGVzIGRpYXBvc2l0aXZlcyIvPg0KCQk8IS0tcXVpeiBwb2QgYW5kIG1lc3NhZ2UgYm94IHRleHRzLS0+DQoJCTx1aXRleHQgbmFtZT0iUVVJWlBPRF9RVUlaX0FUVEVNUFQiIHZhbHVlPSJUZW50YXRpdmUgZGUgcXVlc3Rpb25uYWlyZSA6Ii8+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DQoJCTx1aXRleHQgbmFtZT0iRE9DV1JBUF9QUk9NUFQiIHZhbHVlPSJDbGlxdWVyIHBvdXIgdMOpbMOpY2hhcmdlciIvPg0KCTwvbGFuZ3VhZ2U+DQoJPGxhbmd1YWdlIGlkPSJqYS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w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DQoJCTx1aXRleHQgbmFtZT0iU0NSVUJCQVJTVEFUVVNfUExBWUlORyIgdmFsdWU9IuWGjeeUn+S4rSIvPg0KCQk8dWl0ZXh0IG5hbWU9IlNDUlVCQkFSU1RBVFVTX05PQVVESU8iIHZhbHVlPSLpn7Plo7DjgarjgZciLz4NCgkJPHVpdGV4dCBuYW1lPSJTQ1JVQkJBUlNUQVRVU19WSURQTEFZSU5HIiB2YWx1ZT0i44OT44OH44Kq5YaN55Sf5LitIi8+DQoJCTx1aXRleHQgbmFtZT0iU0NSVUJCQVJTVEFUVVNfTE9BRElORyIgdmFsdWU9IuODreODvOODieS4rSIvPg0KCQk8dWl0ZXh0IG5hbWU9IlNDUlVCQkFSU1RBVFVTX0JVRkZFUklORyIgdmFsdWU9IuODkOODg+ODleOCoeS4rSIvPg0KCQk8dWl0ZXh0IG5hbWU9IlNDUlVCQkFSU1RBVFVTX1FVRVNUSU9OIiB2YWx1ZT0i6LOq5ZWP44Gr562U44GI44Gm5LiL44GV44GEIi8+DQoJCTx1aXRleHQgbmFtZT0iU0NSVUJCQVJTVEFUVVNfUkVWSUVXUVVJWiIgdmFsdWU9IuOCr+OCpOOCuuOCkuODrOODk+ODpeODvOOBl+OBpuOBhOOBvuOBmSIvPg0KCQk8IS0tIHN1YnN0aXR1dGlvbjogJW0gPT0gbWludXRlcyByZW1haW5pbmcgLS0+DQoJCTwhLS0gc3Vic3RpdHV0aW9uOiAlcyA9PSBzZWNvbmRzIHJlbWFpbmluZyAtLT4NCgkJPHVpdGV4dCBuYW1lPSJFTEFQU0VEIiB2YWx1ZT0i5q6L44KKIDogJW0g5YiGICVzIOenkiIvPg0KCQk8dWl0ZXh0IG5hbWU9Ik5PVEZPVU5EIiB2YWx1ZT0i5L2V44KC6KaL44Gk44GL44KK44G+44Gb44KTIi8+DQoJCTx1aXRleHQgbmFtZT0iQVRUQUNITUVOVFMiIHZhbHVlPSLmt7vku5giLz4NCgkJPCEtLSBzdWJzdGl0dXRpb246ICVwID09IGN1cnJlbnQgc3BlYWtlcidzIHRpdGxlIC0tPg0KCQk8dWl0ZXh0IG5hbWU9IkJJT1dJTl9USVRMRSIgdmFsdWU9Iue1jOattCA6ICVwIi8+DQoJCTx1aXRleHQgbmFtZT0iQklPQlROX1RJVExFIiB2YWx1ZT0i57WM5q20Ii8+DQoJCTx1aXRleHQgbmFtZT0iRElWSURFUkJUTl9USVRMRSIgdmFsdWU9InwiLz4NCgkJPHVpdGV4dCBuYW1lPSJDT05UQUNUQlROX1RJVExFIiB2YWx1ZT0i44GK5ZWP44GE5ZCI44KP44GbIi8+DQoJCTx1aXRleHQgbmFtZT0iVEFCX1FVSVoiIHZhbHVlPSLjgq/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44Kk44OI44OrIi8+DQoJCTx1aXRleHQgbmFtZT0iRFVSQVRJT05fSEVBRElORyIgdmFsdWU9IumVt+OBlSIvPg0KCQk8dWl0ZXh0IG5hbWU9IlNFQVJDSF9IRUFESU5HIiB2YWx1ZT0i5qSc57Si44GZ44KL44OG44Kt44K544OIIDogIi8+DQoJCTx1aXRleHQgbmFtZT0iVEhVTUJfSEVBRElORyIgdmFsdWU9IuOCueODqeOCpOODiSIvPg0KCQk8dWl0ZXh0IG5hbWU9IlRIVU1CX0lORk8iIHZhbHVlPSLjgrnjg6njgqTjg4njgr/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DQoJCTx1aXRleHQgbmFtZT0iUVVJWlBPRF9RVUlaX0FUVEVNUFQiIHZhbHVlPSLjgq/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DQoJCTx1aXRleHQgbmFtZT0iUVVJWlBPRF9RVUVTVFlQRV9TVFIiIHZhbHVlPSLjgr/jgqTjg5cgOiAlcyIvPg0KCQk8dWl0ZXh0IG5hbWU9IlFVSVpQT0RfUVVFU1RZUEVfR1JEIiB2YWx1ZT0i6KmV5L6hIi8+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OBhCIvPg0KCQk8dWl0ZXh0IG5hbWU9IldBUk5JTkdNU0dfTk9TVFJJTkciIHZhbHVlPSLjgYTjgYTjgYgiLz4NCgkJPHVpdGV4dCBuYW1lPSJXQVJOSU5HTVNHX1RJVExFU1RSSU5HIiB2YWx1ZT0i44Kv44Kk44K644Gu44OK44OT44Ky44O844K344On44Oz44Gr6Zai44GZ44KL6K2m5ZGKIi8+DQoJCTx1aXRleHQgbmFtZT0iV0FSTklOR01TR19NU0dTVFJJTkciIHZhbHVlPSLjgZPjga7jgq/jgqTjgrrjgavjga/jgIHjgb7jgaDop6PnrZTjgZfjgabjgYTjgarjgYTos6rllY/jgYzjgYLjgorjgb7jgZnjgIImI3hBOyYjeEE7IOOCr+OCpOOCuuOCkue1guS6huOBmeOCi+OBq+OBr+OAgeOAjOOBr+OBhOOAjeOCkuOCr+ODquODg+OCr+OBl+OBvuOBmeOAguOCr+OCpOOCuuOCkue2muihjOOBmeOCi+OBq+OBr+OAgeOAjOOBhOOBhOOBiOOAjeOCkuOCr+ODquODg+OCr+OBl+OBvuOBmeOAgiIvPg0KCQk8dWl0ZXh0IG5hbWU9IklORk9STUFUSU9OX0gyNjRfRkxBU0hQTEFZRVIiIHZhbHVlPSLjgYrkvb/jgYTjga7jgrPjg7Pjg5Tjg6Xjg7zjgr/jgavnj77lnKjjgqTjg7Pjgrnjg4jjg7zjg6vjgZXjgozjgabjgYTjgosgRmxhc2ggUGxheWVyIOOBruODkOODvOOCuOODp+ODs+OBr+OAgeOBk+OBruODk+ODh+OCquOCkuOCteODneODvOODiOOBl+OBpuOBhOOBvuOBm+OCk+OAguacgOaWsOOBriBGbGFzaCBQbGF5ZXIg44KS44OA44Km44Oz44Ot44O844OJ44GZ44KL44Gr44Gv44CB44OT44OH44Kq6aCY5Z+f44KS44Kv44Oq44OD44Kv44GX44Gm44GP44Gg44GV44GE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imi+OBm+OCiyIvPg0KCQk8dWl0ZXh0IG5hbWU9Ik1VVEUiIHZhbHVlPSLjg5/jg6Xjg7zjg4giLz4NCgkJPHVpdGV4dCBuYW1lPSJET0NXUkFQX1RJVExFIiB2YWx1ZT0iUHJlc2VudGVyIOa3u+S7mOODleOCoeOCpOODqyIvPg0KCQk8dWl0ZXh0IG5hbWU9IkRPQ1dSQVBfTVNHIiB2YWx1ZT0i44Oe44Kk44Kz44Oz44OU44Ol44O844K/44Gr5L+d5a2YIi8+DQoJCTx1aXRleHQgbmFtZT0iRE9DV1JBUF9QUk9NUFQiIHZhbHVlPSLjgq/jg6rjg4Pjgq/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S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DQoJCTx1aXRleHQgbmFtZT0iU0NSVUJCQVJTVEFUVVNfU0xJREVJTkZPIiB2YWx1ZT0i7Iqs65287J2065OcICVuIC8gJXQgfCAiLz4NCgkJPHVpdGV4dCBuYW1lPSJTQ1JVQkJBUlNUQVRVU19TVE9QUEVEIiB2YWx1ZT0i7KSR7KeA65CoIi8+DQoJCTx1aXRleHQgbmFtZT0iU0NSVUJCQVJTVEFUVVNfUExBWUlORyIgdmFsdWU9IuyerOyDnSIvPg0KCQk8dWl0ZXh0IG5hbWU9IlNDUlVCQkFSU1RBVFVTX05PQVVESU8iIHZhbHVlPSLsmKTrlJTsmKQg7JeG7J2MIi8+DQoJCTx1aXRleHQgbmFtZT0iU0NSVUJCQVJTVEFUVVNfVklEUExBWUlORyIgdmFsdWU9Iuu5hOuUlOyYpCDsnqzsg50g7KSRIi8+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DQoJCTwhLS0gc3Vic3RpdHV0aW9uOiAlbSA9PSBtaW51dGVzIHJlbWFpbmluZyAtLT4NCgkJPCEtLSBzdWJzdGl0dXRpb246ICVzID09IHNlY29uZHMgcmVtYWluaW5nIC0tPg0KCQk8dWl0ZXh0IG5hbWU9IkVMQVBTRUQiIHZhbHVlPSIlbeu2hCAlc+y0iCDrgqjsnYwiLz4NCgkJPHVpdGV4dCBuYW1lPSJOT1RGT1VORCIgdmFsdWU9IuyXhuydjCIvPg0KCQk8dWl0ZXh0IG5hbWU9IkFUVEFDSE1FTlRTIiB2YWx1ZT0i7LKo67aAIO2MjOydvCIvPg0KCQk8IS0tIHN1YnN0aXR1dGlvbjogJXAgPT0gY3VycmVudCBzcGVha2VyJ3MgdGl0bGUgLS0+DQoJCTx1aXRleHQgbmFtZT0iQklPV0lOX1RJVExFIiB2YWx1ZT0i6rK966ClIOyGjOqwnDogJXAiLz4NCgkJPHVpdGV4dCBuYW1lPSJCSU9CVE5fVElUTEUiIHZhbHVlPSLqsr3roKUg7IaM6rCcIi8+DQoJCTx1aXRleHQgbmFtZT0iRElWSURFUkJUTl9USVRMRSIgdmFsdWU9InwiLz4NCgkJPHVpdGV4dCBuYW1lPSJDT05UQUNUQlROX1RJVExFIiB2YWx1ZT0i7Jew65297LKYIi8+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DQoJCTx1aXRleHQgbmFtZT0iVEhVTUJfSEVBRElORyIgdmFsdWU9IuyKrOudvOydtOuTnCIvPg0KCQk8dWl0ZXh0IG5hbWU9IlRIVU1CX0lORk8iIHZhbHVlPSLsoJzrqqkv7J6s7IOd7Iuc6rCEIi8+DQoJCTx1aXRleHQgbmFtZT0iQVRUQUNITkFNRV9IRUFESU5HIiB2YWx1ZT0i7YyM7J28IOydtOumhCIvPg0KCQk8dWl0ZXh0IG5hbWU9IkFUVEFDSFNJWkVfSEVBRElORyIgdmFsdWU9Iu2BrOq4sCIvPg0KCQk8dWl0ZXh0IG5hbWU9IlNMSURFX05PVEVTIiB2YWx1ZT0i7Iqs65287J2065OcIOuFuO2KuCIvPg0KCQk8IS0tcXVpeiBwb2QgYW5kIG1lc3NhZ2UgYm94IHRleHRzLS0+DQoJCTx1aXRleHQgbmFtZT0iUVVJWlBPRF9RVUlaX0FUVEVNUFQiIHZhbHVlPSLtgLTspogg7Iuc64+EIO2an+yImDoiLz4NCgkJPHVpdGV4dCBuYW1lPSJRVUlaUE9EX1FVSVpfQVRURU1QVF9WQUxVRSIgdmFsdWU9IiVuLyV0Ii8+DQoJCTx1aXRleHQgbmFtZT0iUVVJWlBPRF9RVUlaX1NDT1JFIiB2YWx1ZT0i65Od7KCQOiIvPg0KCQk8dWl0ZXh0IG5hbWU9IlFVSVpQT0RfUVVJWl9QQVNTU0NPUkUiIHZhbHVlPSLthrXqs7wg7KCQ7IiYOiIvPg0KCQk8dWl0ZXh0IG5hbWU9IlFVSVpQT0RfUVVJWl9NQVhTQ09SRSIgdmFsdWU9Iuy1nOqzoCDsoJDsiJg6Ii8+DQoJCTx1aXRleHQgbmFtZT0iUVVJWlBPRF9RVUVTQVRNUFRfU1RSIiB2YWx1ZT0i7Iuc64+EIO2an+yImDogJW4vJXQiLz4NCgkJPHVpdGV4dCBuYW1lPSJRVUlaUE9EX1FVRVNUWVBFX1NUUiIgdmFsdWU9IuycoO2YlTogJXMiLz4NCgkJPHVpdGV4dCBuYW1lPSJRVUlaUE9EX1FVRVNUWVBFX0dSRCIgdmFsdWU9IuygkOyImCDrp6TquLDquLAg7JmE66OMIi8+DQoJCTx1aXRleHQgbmFtZT0iUVVJWlBPRF9RVUVTVFlQRV9TVlkiIHZhbHVlPSLshKTrrLgg7KGw7IKsIi8+DQoJCTx1aXRleHQgbmFtZT0iUVVJWlBPRF9RVUlaQVRNUFRfSU5GIiB2YWx1ZT0i66y07ZWcIi8+DQoJCTx1aXRleHQgbmFtZT0iUVVJWlBPRF9RVUVTQVRNUFRfSU5GIiB2YWx1ZT0i66y07ZWcIi8+DQoJCTx1aXRleHQgbmFtZT0iV0FSTklOR01TR19ZRVNTVFJJTkciIHZhbHVlPSLsmIgiLz4NCgkJPHVpdGV4dCBuYW1lPSJXQVJOSU5HTVNHX05PU1RSSU5HIiB2YWx1ZT0i7JWE64uI7JikIi8+DQoJCTx1aXRleHQgbmFtZT0iV0FSTklOR01TR19USVRMRVNUUklORyIgdmFsdWU9Iu2AtOymiCDrgrTruYTqsozsnbTshZgg6rK96rOgIi8+DQoJCTx1aXRleHQgbmFtZT0iV0FSTklOR01TR19NU0dTVFJJTkciIHZhbHVlPSLsnbQg7YC07KaI7JeQ7IScIOyLnOuPhO2VmOyngCDslYrsnYAg7KeI66y47J20IOyeiOyKteuLiOuLpC4mI3hBOyYjeEE77YC07KaI66W8IOyiheujjO2VmOugpOuptCBb7JiIXeulvCDtgbTrpq3tlZjqs6AsIO2AtOymiOulvCDqs4Tsho3tlZjroKTrqbQgW+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ssLjsl6zsnpDsl5Dqsowg7IS466GcIOunieuMgCDrs7TsnbTquLAiLz4NCgkJPHVpdGV4dCBuYW1lPSJNVVRFIiB2YWx1ZT0i7J2M7IaM6rGwIi8+DQoJCTx1aXRleHQgbmFtZT0iRE9DV1JBUF9USVRMRSIgdmFsdWU9IlByZXNlbnRlciDtjIzsnbwg7LKo67aAIi8+DQoJCTx1aXRleHQgbmFtZT0iRE9DV1JBUF9NU0ciIHZhbHVlPSLrgrQg7Lu07ZOo7YSw7JeQIOyggOyepSIvPg0KCQk8dWl0ZXh0IG5hbWU9IkRPQ1dSQVBfUFJPTVBUIiB2YWx1ZT0i7YG066at7ZWY7JesIOuLpOyatOuhnOuTnCIvPg0KCTwvbGFuZ3VhZ2U+DQoJPGxhbmd1YWdlIGlkPSJlcy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EZXRlbmlkYSIvPg0KCQk8dWl0ZXh0IG5hbWU9IlNDUlVCQkFSU1RBVFVTX1BMQVlJTkciIHZhbHVlPSJSZXByb2R1Y2llbmRvIi8+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DQoJCTx1aXRleHQgbmFtZT0iQVRUQUNITUVOVFMiIHZhbHVlPSJBcmNoaXZvcyBhZGp1bnRvcyIvPg0KCQk8IS0tIHN1YnN0aXR1dGlvbjogJXAgPT0gY3VycmVudCBzcGVha2VyJ3MgdGl0bGUgLS0+DQoJCTx1aXRleHQgbmFtZT0iQklPV0lOX1RJVExFIiB2YWx1ZT0iQmlvZ3JhZsOtYTogJXAiLz4NCgkJPHVpdGV4dCBuYW1lPSJCSU9CVE5fVElUTEUiIHZhbHVlPSJCaW9ncmFmw61hIi8+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DQoJCTx1aXRleHQgbmFtZT0iVEFCX05PVEVTIiB2YWx1ZT0iTm90YXMiLz4NCgkJPHVpdGV4dCBuYW1lPSJUQUJfU0VBUkNIIiB2YWx1ZT0iQnVzY2FyIi8+DQoJCTx1aXRleHQgbmFtZT0iU0xJREVfSEVBRElORyIgdmFsdWU9IlTDrXR1bG8gZGUgZGlhcG9zaXRpdmEiLz4NCgkJPHVpdGV4dCBuYW1lPSJEVVJBVElPTl9IRUFESU5HIiB2YWx1ZT0iRHVyYWMuIi8+DQoJCTx1aXRleHQgbmFtZT0iU0VBUkNIX0hFQURJTkciIHZhbHVlPSJCdXNjYXIgdGV4dG86Ii8+DQoJCTx1aXRleHQgbmFtZT0iVEhVTUJfSEVBRElORyIgdmFsdWU9IkRpYXBvc2l0aXZhIi8+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DQoJCTx1aXRleHQgbmFtZT0iUVVJWlBPRF9RVUVTQVRNUFRfU1RSIiB2YWx1ZT0iSW50ZW50b3M6ICVuIGRlICV0Ii8+DQoJCTx1aXRleHQgbmFtZT0iUVVJWlBPRF9RVUVTVFlQRV9TVFIiIHZhbHVlPSJUaXBvOiAlcyIvPg0KCQk8dWl0ZXh0IG5hbWU9IlFVSVpQT0RfUVVFU1RZUEVfR1JEIiB2YWx1ZT0iQ29uIHB1bnR1YWNpw7NuIi8+DQoJCTx1aXRleHQgbmFtZT0iUVVJWlBPRF9RVUVTVFlQRV9TVlkiIHZhbHVlPSJFbmN1ZXN0YSIvPg0KCQk8dWl0ZXh0IG5hbWU9IlFVSVpQT0RfUVVJWkFUTVBUX0lORiIgdmFsdWU9IkluZmluaXRvIi8+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6ICVwIi8+DQoJCTwhLS0gc3Vic3RpdHV0aW9uOiAlcCA9PSBwcmVzZW50YXRpb24gdGl0bGUgLS0+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DQoJCTx1aXRleHQgbmFtZT0iUVVJWlBPRF9RVUlaX01BWFNDT1JFIiB2YWx1ZT0iUG9udHVhw6fDo28gbcOheGltYToiLz4NCgkJPHVpdGV4dCBuYW1lPSJRVUlaUE9EX1FVRVNBVE1QVF9TVFIiIHZhbHVlPSJUZW50YXRpdmE6ICVuIGRlICV0Ii8+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DQoJCTx1aXRleHQgbmFtZT0iU0NSVUJCQVJTVEFUVVNfUkVWSUVXUVVJWiIgdmFsdWU9IlJldmlzaW9uZSBkZWwgcXVpeiIvPg0KCQk8IS0tIHN1YnN0aXR1dGlvbjogJW0gPT0gbWludXRlcyByZW1haW5pbmcgLS0+DQoJCTwhLS0gc3Vic3RpdHV0aW9uOiAlcyA9PSBzZWNvbmRzIHJlbWFpbmluZyAtLT4NCgkJPHVpdGV4dCBuYW1lPSJFTEFQU0VEIiB2YWx1ZT0iJW0gTWludXRpICVzIFNlY29uZGkgcmltYW5lbnRpIi8+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DQoJCTx1aXRleHQgbmFtZT0iVEFCX1RIVU1CIiB2YWx1ZT0iTWluaWF0dXJlIi8+DQoJCTx1aXRleHQgbmFtZT0iVEFCX05PVEVTIiB2YWx1ZT0iTm90ZSIvPg0KCQk8dWl0ZXh0IG5hbWU9IlRBQl9TRUFSQ0giIHZhbHVlPSJDZXJjYSIvPg0KCQk8dWl0ZXh0IG5hbWU9IlNMSURFX0hFQURJTkciIHZhbHVlPSJUaXRvbG8gZGlhcG9zaXRpdmEiLz4NCgkJPHVpdGV4dCBuYW1lPSJEVVJBVElPTl9IRUFESU5HIiB2YWx1ZT0iRHVyYXRhIi8+DQoJCTx1aXRleHQgbmFtZT0iU0VBUkNIX0hFQURJTkciIHZhbHVlPSJDZXJjYSB0ZXN0bzoiLz4NCgkJPHVpdGV4dCBuYW1lPSJUSFVNQl9IRUFESU5HIiB2YWx1ZT0iRGlhcG9zaXRpdmEiLz4NCgkJPHVpdGV4dCBuYW1lPSJUSFVNQl9JTkZPIiB2YWx1ZT0iVGl0b2xvL1RlbXBvIi8+DQoJCTx1aXRleHQgbmFtZT0iQVRUQUNITkFNRV9IRUFESU5HIiB2YWx1ZT0iTm9tZSBmaWxlIi8+DQoJCTx1aXRleHQgbmFtZT0iQVRUQUNIU0laRV9IRUFESU5HIiB2YWx1ZT0iRGltZW5zaW9uZSIvPg0KCQk8dWl0ZXh0IG5hbWU9IlNMSURFX05PVEVTIiB2YWx1ZT0iTm90ZSBkaWFwb3NpdGl2YSIvPg0KCQk8IS0tcXVpeiBwb2QgYW5kIG1lc3NhZ2UgYm94IHRleHRzLS0+DQoJCTx1aXRleHQgbmFtZT0iUVVJWlBPRF9RVUlaX0FUVEVNUFQiIHZhbHVlPSJUZW50YXRpdm8gcXVpejoiLz4NCgkJPHVpdGV4dCBuYW1lPSJRVUlaUE9EX1FVSVpfQVRURU1QVF9WQUxVRSIgdmFsdWU9IiVuIGRpICV0Ii8+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DQoJCTx1aXRleHQgbmFtZT0iUVVJWlBPRF9RVUVTVFlQRV9HUkQiIHZhbHVlPSJDb24gdmFsdXRhemlvbmUiLz4NCgkJPHVpdGV4dCBuYW1lPSJRVUlaUE9EX1FVRVNUWVBFX1NWWSIgdmFsdWU9IkluZGFnaW5lIi8+DQoJCTx1aXRleHQgbmFtZT0iUVVJWlBPRF9RVUlaQVRNUFRfSU5GIiB2YWx1ZT0iSW5maW5pdGkiLz4NCgkJPHVpdGV4dCBuYW1lPSJRVUlaUE9EX1FVRVNBVE1QVF9JTkYiIHZhbHVlPSJJbmZpbml0aSIvPg0KCQk8dWl0ZXh0IG5hbWU9IldBUk5JTkdNU0dfWUVTU1RSSU5HIiB2YWx1ZT0iU8OsIi8+DQoJCTx1aXRleHQgbmFtZT0iV0FSTklOR01TR19OT1NUUklORyIgdmFsdWU9Ik5vIi8+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ICVuIi8+DQoJCTwhLS0gc3Vic3RpdHV0aW9uOiAlbiA9PSBzbGlkZSBudW1iZXIgLS0+DQoJCTwhLS0gc3Vic3RpdHV0aW9uOiAldCA9PSB0b3RhbCBzbGlkZSBjb3VudCAtLT4NCgkJPHVpdGV4dCBuYW1lPSJTQ1JVQkJBUlNUQVRVU19TTElERUlORk8iIHZhbHVlPSJEaWEgJW4gLyAldCB8ICIvPg0KCQk8dWl0ZXh0IG5hbWU9IlNDUlVCQkFSU1RBVFVTX1NUT1BQRUQiIHZhbHVlPSJHZXN0b3B0Ii8+DQoJCTx1aXRleHQgbmFtZT0iU0NSVUJCQVJTVEFUVVNfUExBWUlORyIgdmFsdWU9IkFmc3BlbGVuIi8+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DQoJCTx1aXRleHQgbmFtZT0iU0NSVUJCQVJTVEFUVVNfUkVWSUVXUVVJWiIgdmFsdWU9IlF1aXogY29udHJvbGVyZW4iLz4NCgkJPCEtLSBzdWJzdGl0dXRpb246ICVtID09IG1pbnV0ZXMgcmVtYWluaW5nIC0tPg0KCQk8IS0tIHN1YnN0aXR1dGlvbjogJXMgPT0gc2Vjb25kcyByZW1haW5pbmcgLS0+DQoJCTx1aXRleHQgbmFtZT0iRUxBUFNFRCIgdmFsdWU9IkVyIHJlc3RlcmVuICVtIG1pbnV0ZW4gJXMgc2Vjb25kZW4iLz4NCgkJPHVpdGV4dCBuYW1lPSJOT1RGT1VORCIgdmFsdWU9Ik5pZXRzIGdldm9uZGVuIi8+DQoJCTx1aXRleHQgbmFtZT0iQVRUQUNITUVOVFMiIHZhbHVlPSJCaWpsYWdlbiIvPg0KCQk8IS0tIHN1YnN0aXR1dGlvbjogJXAgPT0gY3VycmVudCBzcGVha2VyJ3MgdGl0bGUgLS0+DQoJCTx1aXRleHQgbmFtZT0iQklPV0lOX1RJVExFIiB2YWx1ZT0iQmlvZ3JhZmllOiAlcCIvPg0KCQk8dWl0ZXh0IG5hbWU9IkJJT0JUTl9USVRMRSIgdmFsdWU9IkJpb2dyYWZpZSIvPg0KCQk8dWl0ZXh0IG5hbWU9IkRJVklERVJCVE5fVElUTEUiIHZhbHVlPSJ8Ii8+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DQoJCTx1aXRleHQgbmFtZT0iVEFCX1NFQVJDSCIgdmFsdWU9IlpvZWtlbiIvPg0KCQk8dWl0ZXh0IG5hbWU9IlNMSURFX0hFQURJTkciIHZhbHVlPSJUaXRlbCB2YW4gZGlhIi8+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DQoJCTx1aXRleHQgbmFtZT0iQVRUQUNITkFNRV9IRUFESU5HIiB2YWx1ZT0iQmVzdGFuZHNuYWFtIi8+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TwvbGFuZ3VhZ2U+DQoJPGxhbmd1YWdlIGlkPSJjbiI+DQoJCTwhLS0gZm9ybWF0IGZvciB1aWZvbnQgdmFsdWUgaXMgImZvbnQsc2l6ZSxpc2JvbGQsaXNpdGFsaWMsaXNzaGFkb3dlZCIgLS0+DQoJCTx1aWZvbnQgbmFtZT0iRk9OVF9RVUlaWklORyIgdmFsdWU9IuWui+S9ky0xODAzMCwxMCxmYWxzZSxmYWxzZSxmYWxzZSIvPg0KCQk8dWlmb250IG5hbWU9IkZPTlRfU0NSVUJTVEFUVVMiIHZhbHVlPSLlrovkvZMtMTgwMzAsMTAsdHJ1ZSxmYWxzZSx0cnVlIi8+DQoJCTx1aWZvbnQgbmFtZT0iRk9OVF9TQ1JVQlRJTUUiIHZhbHVlPSLlrovkvZMtMTgwMzAsMTAsZmFsc2UsZmFsc2UsdHJ1ZSIvPg0KCQk8dWlmb250IG5hbWU9IkZPTlRfRUxBUFNFRFRJTUUiIHZhbHVlPSLlrovkvZMtMTgwMzAsMTAsdHJ1ZSxmYWxzZSx0cnVlIi8+DQoJCTx1aWZvbnQgbmFtZT0iRk9OVF9VVElMU01FTlUiIHZhbHVlPSLlrovkvZMtMTgwMzAsMTAsdHJ1ZSxmYWxzZSxmYWxzZSIvPg0KCQk8dWlmb250IG5hbWU9IkZPTlRfVEFCUyIgdmFsdWU9IuWui+S9ky0xODAzMCwxNCx0cnVlLGZhbHNlLHRydWUiLz4NCgkJPHVpZm9udCBuYW1lPSJGT05UX1BSRVNFTlRBVElPTk5BTUUiIHZhbHVlPSLlrovkvZMtMTgwMzAsMTQsZmFsc2UsZmFsc2UsdHJ1ZSIvPg0KCQk8dWlmb250IG5hbWU9IkZPTlRfUFJFU0VOVEVSTkFNRSIgdmFsdWU9IuWui+S9ky0xODAzMCwxNCx0cnVlLGZhbHNlLHRydWUiLz4NCgkJPHVpZm9udCBuYW1lPSJGT05UX1BSRVNFTlRFUlRJVExFIiB2YWx1ZT0i5a6L5L2TLTE4MDMwLDEzLGZhbHNlLGZhbHNlLHRydWUiLz4NCgkJPHVpZm9udCBuYW1lPSJGT05UX0JJT0JUTiIgdmFsdWU9IuWui+S9ky0xODAzMCwxMCxmYWxzZSxmYWxzZSx0cnVlIi8+DQoJCTx1aWZvbnQgbmFtZT0iRk9OVF9OT1RFUyIgdmFsdWU9IuWui+S9ky0xODAzMCwxMixmYWxzZSxmYWxzZSxmYWxzZSIvPg0KCQk8dWlmb250IG5hbWU9IkZPTlRfT1VUTElORSIgdmFsdWU9IuWui+S9ky0xODAzMCwxMixmYWxzZSxmYWxzZSx0cnVlIi8+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DQoJCTx1aWZvbnQgbmFtZT0iRk9OVF9MSVNUSEVBRElORyIgdmFsdWU9IuWui+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S9ky0xODAzMCwxMix0cnVlLGZhbHNlLHRydWUiLz4NCgkJPHVpZm9udCBuYW1lPSJGT05UX01TR0JPWF9NU0ciIHZhbHVlPSLlrovkvZMtMTgwMzAsMTIsZmFsc2UsZmFsc2UsdHJ1ZSIvPg0KCQk8dWlmb250IG5hbWU9IkZPTlRfTVNHQk9YX09QVElPTlMiIHZhbHVlPSLlrovkvZMtMTgwMzAsMTAsdHJ1ZSxmYWxzZSx0cnVlIi8+DQoJCTx1aWZvbnQgbmFtZT0iRk9OVF9RVUlaUE9EX1FVSVpfVElUTEUiIHZhbHVlPSLlrovkvZMtMTgwMzAsMTIsdHJ1ZSxmYWxzZSx0cnVlIi8+DQoJCTx1aWZvbnQgbmFtZT0iRk9OVF9RVUlaUE9EX1FVSVpfQVRURU1QVCIgdmFsdWU9IuWui+S9ky0xODAzMCwxMCxmYWxzZSxmYWxzZSx0cnVlIi8+DQoJCTx1aWZvbnQgbmFtZT0iRk9OVF9RVUlaUE9EX1FVSVpfQVRURU1QVF9WQUxVRSIgdmFsdWU9IuWui+S9ky0xODAzMCwxMCx0cnVlLGZhbHNlLHRydWUiLz4NCgkJPHVpZm9udCBuYW1lPSJGT05UX1FVSVpQT0RfUVVFU1RJT05fU0NPUkUiIHZhbHVlPSLlrovkvZMtMTgwMzAsMTAsZmFsc2UsZmFsc2UsdHJ1ZSIvPg0KCQk8dWlmb250IG5hbWU9IkZPTlRfUVVJWlBPRF9RVUVTVElPTl9TQ09SRV9WQUxVRSIgdmFsdWU9IuWui+S9ky0xODAzMCwxMCx0cnVlLGZhbHNlLHRydWUiLz4NCgkJPHVpZm9udCBuYW1lPSJGT05UX1FVSVpQT0RfUVVFU1RJT05fQVRURU1QVCIgdmFsdWU9IuWui+S9ky0xODAzMCwxMCxmYWxzZSxmYWxzZSx0cnVlIi8+DQoJCTx1aWZvbnQgbmFtZT0iRk9OVF9RVUlaUE9EX1FVRVNUSU9OX0FUVEVNUFRfVkFMVUUiIHZhbHVlPSLlrovkvZMtMTgwMzAsMTAsdHJ1ZSxmYWxzZSx0cnVlIi8+DQoJCTx1aWZvbnQgbmFtZT0iRk9OVF9RVUlaUE9EX1FVRVNUSU9OX1RBRyIgdmFsdWU9IuWui+S9ky0xODAzMCwxMix0cnVlLGZhbHNlLHRydWUiLz4NCgkJPHVpZm9udCBuYW1lPSJGT05UX1FVSVpQT0RfUVVJWl9RVUVTVElPTl9DT1VOVCIgdmFsdWU9IuWui+S9ky0xODAzMCwxMCxmYWxzZSxmYWxzZSx0cnVlIi8+DQoJCTx1aWZvbnQgbmFtZT0iRk9OVF9RVUlaUE9EX1FVSVpfUVVFU1RJT05fQ09VTlRfVkFMVUUiIHZhbHVlPSLlrovkvZMtMTgwMzAsMTAsdHJ1ZSxmYWxzZSx0cnVlIi8+DQoJCTx1aWZvbnQgbmFtZT0iRk9OVF9RVUlaUE9EX1FVSVpfUVVFU1RJT05fQVRURU1QVEVEIiB2YWx1ZT0i5a6L5L2TLTE4MDMwLDEwLGZhbHNlLGZhbHNlLHRydWUiLz4NCgkJPHVpZm9udCBuYW1lPSJGT05UX1FVSVpQT0RfUVVJWl9RVUVTVElPTl9BVFRFTVBURURfVkFMVUUiIHZhbHVlPSLlrovkvZMtMTgwMzAsMTAsdHJ1ZSxmYWxzZSx0cnVlIi8+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S9ky0xODAzMCwxMCx0cnVlLGZhbHNlLHRydWUiLz4NCgkJPHVpZm9udCBuYW1lPSJGT05UX1FVSVpQT0RfUVVJWl9NQVhTQ09SRSIgdmFsdWU9IuWui+S9ky0xODAzMCwxMCxmYWxzZSxmYWxzZSx0cnVlIi8+DQoJCTx1aWZvbnQgbmFtZT0iRk9OVF9RVUlaUE9EX1FVSVpfTUFYU0NPUkVfVkFMVUUiIHZhbHVlPSLlrovkvZMtMTgwMzAsMTAsdHJ1ZSxmYWxzZSx0cnVlIi8+DQoJCTx1aWZvbnQgbmFtZT0iRk9OVF9RVUlaUE9EX1FVSVpfUEFTU1NDT1JFIiB2YWx1ZT0i5a6L5L2TLTE4MDMwLDEwLGZhbHNlLGZhbHNlLHRydWUiLz4NCgkJPHVpZm9udCBuYW1lPSJGT05UX1FVSVpQT0RfUVVJWl9QQVNTU0NPUkVfVkFMVUUiIHZhbHVlPSLlrovkvZMtMTgwMzAsMTAsdHJ1ZSxmYWxzZSx0cnVlIi8+DQoJCTwhLS0gdWl0ZXh0IC0tPg0KCQk8IS0tIHN1YnN0aXR1dGlvbjogJW4gPT0gc2xpZGUgbnVtYmVyIC0tPg0KCQk8dWl0ZXh0IG5hbWU9IlVOTkFNRURTTElERVRJVExFIiB2YWx1ZT0i5bm754Gv54mHICVuIi8+DQoJCTwhLS0gc3Vic3RpdHV0aW9uOiAlbiA9PSBzbGlkZSBudW1iZXIgLS0+DQoJCTwhLS0gc3Vic3RpdHV0aW9uOiAldCA9PSB0b3RhbCBzbGlkZSBjb3VudCAtLT4NCgkJPHVpdGV4dCBuYW1lPSJTQ1JVQkJBUlNUQVRVU19TTElERUlORk8iIHZhbHVlPSLlubvnga/niYcgJW4gLyAldCB8ICIvPg0KCQk8dWl0ZXh0IG5hbWU9IlNDUlVCQkFSU1RBVFVTX1NUT1BQRUQiIHZhbHVlPSLlt7LlgZzmraIiLz4NCgkJPHVpdGV4dCBuYW1lPSJTQ1JVQkJBUlNUQVRVU19QTEFZSU5HIiB2YWx1ZT0i5q2j5Zyo5pKt5pS+Ii8+DQoJCTx1aXRleHQgbmFtZT0iU0NSVUJCQVJTVEFUVVNfTk9BVURJTyIgdmFsdWU9IuaXoOmfs+mikSIvPg0KCQk8dWl0ZXh0IG5hbWU9IlNDUlVCQkFSU1RBVFVTX1ZJRFBMQVlJTkciIHZhbHVlPSLop4bpopHmkq3mlL4iLz4NCgkJPHVpdGV4dCBuYW1lPSJTQ1JVQkJBUlNUQVRVU19MT0FESU5HIiB2YWx1ZT0i5q2j5Zyo6L295YWlIi8+DQoJCTx1aXRleHQgbmFtZT0iU0NSVUJCQVJTVEFUVVNfQlVGRkVSSU5HIiB2YWx1ZT0i5q2j5Zyo6L+b6KGM57yT5Yay5aSE55CGIi8+DQoJCTx1aXRleHQgbmFtZT0iU0NSVUJCQVJTVEFUVVNfUVVFU1RJT04iIHZhbHVlPSLlm57nrZTpl67popgiLz4NCgkJPHVpdGV4dCBuYW1lPSJTQ1JVQkJBUlNUQVRVU19SRVZJRVdRVUlaIiB2YWx1ZT0i5q2j5Zyo5a6h6ZiF5rWL6aqMIi8+DQoJCTwhLS0gc3Vic3RpdHV0aW9uOiAlbSA9PSBtaW51dGVzIHJlbWFpbmluZyAtLT4NCgkJPCEtLSBzdWJzdGl0dXRpb246ICVzID09IHNlY29uZHMgcmVtYWluaW5nIC0tPg0KCQk8dWl0ZXh0IG5hbWU9IkVMQVBTRUQiIHZhbHVlPSLliankvZkgJW0g5YiG6ZKfICVzIOenkiIvPg0KCQk8dWl0ZXh0IG5hbWU9Ik5PVEZPVU5EIiB2YWx1ZT0i5pyq5om+5Yiw5Lu75L2V5YaF5a65Ii8+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mqjCIvPg0KCQk8dWl0ZXh0IG5hbWU9IlRBQl9PVVRMSU5FIiB2YWx1ZT0i5aSn57qyIi8+DQoJCTx1aXRleHQgbmFtZT0iVEFCX1RIVU1CIiB2YWx1ZT0i57yp55Wl5Zu+Ii8+DQoJCTx1aXRleHQgbmFtZT0iVEFCX05PVEVTIiB2YWx1ZT0i5aSH5rOoIi8+DQoJCTx1aXRleHQgbmFtZT0iVEFCX1NFQVJDSCIgdmFsdWU9IuaQnOe0oiIvPg0KCQk8dWl0ZXh0IG5hbWU9IlNMSURFX0hFQURJTkciIHZhbHVlPSLlubvnga/niYfmoIfpopgiLz4NCgkJPHVpdGV4dCBuYW1lPSJEVVJBVElPTl9IRUFESU5HIiB2YWx1ZT0i5oyB57ut5pe26Ze0Ii8+DQoJCTx1aXRleHQgbmFtZT0iU0VBUkNIX0hFQURJTkciIHZhbHVlPSLmkJzntKLmlofmnKw6Ii8+DQoJCTx1aXRleHQgbmFtZT0iVEhVTUJfSEVBRElORyIgdmFsdWU9IuW5u+eBr+eJhyIvPg0KCQk8dWl0ZXh0IG5hbWU9IlRIVU1CX0lORk8iIHZhbHVlPSLlubvnga/niYfmoIfpopgv5oyB57ut5pe26Ze0Ii8+DQoJCTx1aXRleHQgbmFtZT0iQVRUQUNITkFNRV9IRUFESU5HIiB2YWx1ZT0i5paH5Lu25ZCNIi8+DQoJCTx1aXRleHQgbmFtZT0iQVRUQUNIU0laRV9IRUFESU5HIiB2YWx1ZT0i5aSn5bCPIi8+DQoJCTx1aXRleHQgbmFtZT0iU0xJREVfTk9URVMiIHZhbHVlPSLlubvnga/niYflpIfms6giLz4NCgkJPCEtLXF1aXogcG9kIGFuZCBtZXNzYWdlIGJveCB0ZXh0cy0tPg0KCQk8dWl0ZXh0IG5hbWU9IlFVSVpQT0RfUVVJWl9BVFRFTVBUIiB2YWx1ZT0i5rWL6aqM5bCd6K+V5qyh5pWwOiIvPg0KCQk8dWl0ZXh0IG5hbWU9IlFVSVpQT0RfUVVJWl9BVFRFTVBUX1ZBTFVFIiB2YWx1ZT0i56ysICVuIOasoe+8jOWFsSAldCDmrKEiLz4NCgkJPHVpdGV4dCBuYW1lPSJRVUlaUE9EX1FVSVpfU0NPUkUiIHZhbHVlPSLlvpfliIY6Ii8+DQoJCTx1aXRleHQgbmFtZT0iUVVJWlBPRF9RVUlaX1BBU1NTQ09SRSIgdmFsdWU9IuWPiuagvOWIhuaVsDoiLz4NCgkJPHVpdGV4dCBuYW1lPSJRVUlaUE9EX1FVSVpfTUFYU0NPUkUiIHZhbHVlPSLmnIDpq5jliIbmlbA6Ii8+DQoJCTx1aXRleHQgbmFtZT0iUVVJWlBPRF9RVUVTQVRNUFRfU1RSIiB2YWx1ZT0i5bCd6K+V5qyh5pWwOiDnrKwgJW4g5qyh77yM5YWxICV0IOasoSIvPg0KCQk8dWl0ZXh0IG5hbWU9IlFVSVpQT0RfUVVFU1RZUEVfU1RSIiB2YWx1ZT0i57G75Z6LOiAlcyIvPg0KCQk8dWl0ZXh0IG5hbWU9IlFVSVpQT0RfUVVFU1RZUEVfR1JEIiB2YWx1ZT0i6K+E57qnIi8+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86Iiq6K2m5ZGKIi8+DQoJCTx1aXRleHQgbmFtZT0iV0FSTklOR01TR19NU0dTVFJJTkciIHZhbHVlPSLmraTmtYvpqozkuK3mnInmnKrlsJ3or5XkvZznrZTnmoTpl67popjjgIImI3hBOyYjeEE75Y2V5Ye74oCc5piv4oCd6YCA5Ye65q2k5rWL6aqM44CC5Y2V5Ye74oCc5ZCm4oCd57un57ut5rWL6aqM44CCIi8+DQoJCTx1aXRleHQgbmFtZT0iSU5GT1JNQVRJT05fSDI2NF9GTEFTSFBMQVlFUiIgdmFsdWU9IuW9k+WJjeWuieijheWcqOaCqOeahOiuoeeul+acuuS4iueahCBGbGFzaCBQbGF5ZXIg54mI5pys5LiN5pSv5oyB6K+l6KeG6aKR44CC5Y2V5Ye76KeG6aKR5Yy65Z+f5LiL6L295pyA5paw54mI5pys55qEIEZsYXNoIFBsYXllcu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lkJHlj4LliqDogIXmmL7npLrmj5DopoHmoI8iLz4NCgkJPHVpdGV4dCBuYW1lPSJNVVRFIiB2YWx1ZT0i6Z2Z6Z+zIi8+DQoJCTx1aXRleHQgbmFtZT0iRE9DV1JBUF9USVRMRSIgdmFsdWU9IlByZXNlbnRlciDmlofku7bpmYTku7YiLz4NCgkJPHVpdGV4dCBuYW1lPSJET0NXUkFQX01TRyIgdmFsdWU9IuS/neWtmOWIsOaIkeeahOiuoeeul+acuiIvPg0KCQk8dWl0ZXh0IG5hbWU9IkRPQ1dSQVBfUFJPTVBUIiB2YWx1ZT0i5Y2V5Ye75Lul5LiL6L29Ii8+DQoJPC9sYW5ndWFnZT4NCgk8bGFuZ3VhZ2UgaWQ9InR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YXl0ICVuIi8+DQoJCTwhLS0gc3Vic3RpdHV0aW9uOiAlbiA9PSBzbGlkZSBudW1iZXIgLS0+DQoJCTwhLS0gc3Vic3RpdHV0aW9uOiAldCA9PSB0b3RhbCBzbGlkZSBjb3VudCAtLT4NCgkJPHVpdGV4dCBuYW1lPSJTQ1JVQkJBUlNUQVRVU19TTElERUlORk8iIHZhbHVlPSJTbGF5dCAlbiAvICV0IHwgIi8+DQoJCTx1aXRleHQgbmFtZT0iU0NSVUJCQVJTVEFUVVNfU1RPUFBFRCIgdmFsdWU9IkR1cmR1cnVsZHUiLz4NCgkJPHVpdGV4dCBuYW1lPSJTQ1JVQkJBUlNUQVRVU19QTEFZSU5HIiB2YWx1ZT0iT3luYXTEsWzEsXlvciIvPg0KCQk8dWl0ZXh0IG5hbWU9IlNDUlVCQkFSU1RBVFVTX05PQVVESU8iIHZhbHVlPSJTZXMgWW9rIi8+DQoJCTx1aXRleHQgbmFtZT0iU0NSVUJCQVJTVEFUVVNfVklEUExBWUlORyIgdmFsdWU9IlZpZGVvIE95bmF0xLFsxLF5b3IiLz4NCgkJPHVpdGV4dCBuYW1lPSJTQ1JVQkJBUlNUQVRVU19MT0FESU5HIiB2YWx1ZT0iWcO8a2xlbml5b3IiLz4NCgkJPHVpdGV4dCBuYW1lPSJTQ1JVQkJBUlNUQVRVU19CVUZGRVJJTkciIHZhbHVlPSJBcmFiZWxsZcSfZSBBbMSxbsSxeW9yIi8+DQoJCTx1aXRleHQgbmFtZT0iU0NSVUJCQVJTVEFUVVNfUVVFU1RJT04iIHZhbHVlPSJTb3J1eXUgWWFuxLF0bGEiLz4NCgkJPHVpdGV4dCBuYW1lPSJTQ1JVQkJBUlNUQVRVU19SRVZJRVdRVUlaIiB2YWx1ZT0iU8SxbmF2IMSwbmNlbGVuaXlvciIvPg0KCQk8IS0tIHN1YnN0aXR1dGlvbjogJW0gPT0gbWludXRlcyByZW1haW5pbmcgLS0+DQoJCTwhLS0gc3Vic3RpdHV0aW9uOiAlcyA9PSBzZWNvbmRzIHJlbWFpbmluZyAtLT4NCgkJPHVpdGV4dCBuYW1lPSJFTEFQU0VEIiB2YWx1ZT0iJW0gRGFraWthICVzIFNhbml5ZSBLYWxkxLEiLz4NCgkJPHVpdGV4dCBuYW1lPSJOT1RGT1VORCIgdmFsdWU9IkhlcmhhbmdpIEJpciDFnmV5IEJ1bHVubWFkxLEiLz4NCgkJPHVpdGV4dCBuYW1lPSJBVFRBQ0hNRU5UUyIgdmFsdWU9IkVrbGVy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xLBydGliYXQiLz4NCgkJPHVpdGV4dCBuYW1lPSJUQUJfUVVJWiIgdmFsdWU9IlPEsW5hdiIvPg0KCQk8dWl0ZXh0IG5hbWU9IlRBQl9PVVRMSU5FIiB2YWx1ZT0iQW5hIEhhdCIvPg0KCQk8dWl0ZXh0IG5hbWU9IlRBQl9USFVNQiIgdmFsdWU9IlJlc2ltIi8+DQoJCTx1aXRleHQgbmFtZT0iVEFCX05PVEVTIiB2YWx1ZT0iTm90bGFyIi8+DQoJCTx1aXRleHQgbmFtZT0iVEFCX1NFQVJDSCIgdmFsdWU9IkFyYSIvPg0KCQk8dWl0ZXh0IG5hbWU9IlNMSURFX0hFQURJTkciIHZhbHVlPSJTbGF5dCBCYcWfbMSxxJ/EsSIvPg0KCQk8dWl0ZXh0IG5hbWU9IkRVUkFUSU9OX0hFQURJTkciIHZhbHVlPSJTw7xyZSIvPg0KCQk8dWl0ZXh0IG5hbWU9IlNFQVJDSF9IRUFESU5HIiB2YWx1ZT0iTWV0bmkgYXJhOiIvPg0KCQk8dWl0ZXh0IG5hbWU9IlRIVU1CX0hFQURJTkciIHZhbHVlPSJTbGF5dCIvPg0KCQk8dWl0ZXh0IG5hbWU9IlRIVU1CX0lORk8iIHZhbHVlPSJTbGF5dCBCYcWfbMSxxJ/EsS9Tw7xyZXNpIi8+DQoJCTx1aXRleHQgbmFtZT0iQVRUQUNITkFNRV9IRUFESU5HIiB2YWx1ZT0iRG9zeWEgQWTEsSIvPg0KCQk8dWl0ZXh0IG5hbWU9IkFUVEFDSFNJWkVfSEVBRElORyIgdmFsdWU9IkJveXV0Ii8+DQoJCTx1aXRleHQgbmFtZT0iU0xJREVfTk9URVMiIHZhbHVlPSJTbGF5dCBOb3RsYXLEsSIvPg0KCQk8IS0tcXVpeiBwb2QgYW5kIG1lc3NhZ2UgYm94IHRleHRzLS0+DQoJCTx1aXRleHQgbmFtZT0iUVVJWlBPRF9RVUlaX0FUVEVNUFQiIHZhbHVlPSJTxLFuYXYgRGVuZW1lc2k6Ii8+DQoJCTx1aXRleHQgbmFtZT0iUVVJWlBPRF9RVUlaX0FUVEVNUFRfVkFMVUUiIHZhbHVlPSIlbi8ldCIvPg0KCQk8dWl0ZXh0IG5hbWU9IlFVSVpQT0RfUVVJWl9TQ09SRSIgdmFsdWU9IlB1YW46Ii8+DQoJCTx1aXRleHQgbmFtZT0iUVVJWlBPRF9RVUlaX1BBU1NTQ09SRSIgdmFsdWU9Ikdlw6dtZSBQdWFuxLE6Ii8+DQoJCTx1aXRleHQgbmFtZT0iUVVJWlBPRF9RVUlaX01BWFNDT1JFIiB2YWx1ZT0iTWFrc2ltdW0gUHVhbjoiLz4NCgkJPHVpdGV4dCBuYW1lPSJRVUlaUE9EX1FVRVNBVE1QVF9TVFIiIHZhbHVlPSJEZW5lbWU6ICVuLyV0Ii8+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DQoJCTx1aXRleHQgbmFtZT0iV0FSTklOR01TR19ZRVNTVFJJTkciIHZhbHVlPSJFdmV0Ii8+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DQoJCTx1aXRleHQgbmFtZT0iU0NSVUJCQVJTVEFUVVNfU0xJREVJTkZPIiB2YWx1ZT0i0KHQu9Cw0LnQtCAlbiAvICV0IHwgIi8+DQoJCTx1aXRleHQgbmFtZT0iU0NSVUJCQVJTVEFUVVNfU1RPUFBFRCIgdmFsdWU9ItCe0YHRgtCw0L3QvtCy0LvQtdC90L4iLz4NCgkJPHVpdGV4dCBuYW1lPSJTQ1JVQkJBUlNUQVRVU19QTEFZSU5HIiB2YWx1ZT0i0JLQvtGB0L/RgNC+0LjQt9Cy0LXQtNC10L3QuNC1Ii8+DQoJCTx1aXRleHQgbmFtZT0iU0NSVUJCQVJTVEFUVVNfTk9BVURJTyIgdmFsdWU9ItCd0LXRgiDQsNGD0LTQuNC+Ii8+DQoJCTx1aXRleHQgbmFtZT0iU0NSVUJCQVJTVEFUVVNfVklEUExBWUlORyIgdmFsdWU9ItCS0L7RgdC/0YDQvtC40LfQstC10LTQtdC90LjQtSDQstC40LTQtdC+Ii8+DQoJCTx1aXRleHQgbmFtZT0iU0NSVUJCQVJTVEFUVVNfTE9BRElORyIgdmFsdWU9ItCX0LDQs9GA0YPQt9C60LAiLz4NCgkJPHVpdGV4dCBuYW1lPSJTQ1JVQkJBUlNUQVRVU19CVUZGRVJJTkciIHZhbHVlPSLQkdGD0YTQtdGA0LjQt9Cw0YbQuNGPIi8+DQoJCTx1aXRleHQgbmFtZT0iU0NSVUJCQVJTVEFUVVNfUVVFU1RJT04iIHZhbHVlPSLQntGC0LLQtdGCINC90LAg0LLQvtC/0YDQvtGBIi8+DQoJCTx1aXRleHQgbmFtZT0iU0NSVUJCQVJTVEFUVVNfUkVWSUVXUVVJWiIgdmFsdWU9ItCe0LHQt9C+0YAg0L7Qv9GA0L7RgdCwIi8+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Ii8+DQoJCTx1aXRleHQgbmFtZT0iQVRUQUNITUVOVFMiIHZhbHVlPSLQktC70L7QttC10L3QuNGPIi8+DQoJCTwhLS0gc3Vic3RpdHV0aW9uOiAlcCA9PSBjdXJyZW50IHNwZWFrZXIncyB0aXRsZSAtLT4NCgkJPHVpdGV4dCBuYW1lPSJCSU9XSU5fVElUTEUiIHZhbHVlPSLQkdC40L7Qs9GA0LDRhNC40Y86ICVwIi8+DQoJCTx1aXRleHQgbmFtZT0iQklPQlROX1RJVExFIiB2YWx1ZT0i0JHQuNC+0LPRgNCw0YTQuNGPIi8+DQoJCTx1aXRleHQgbmFtZT0iRElWSURFUkJUTl9USVRMRSIgdmFsdWU9InwiLz4NCgkJPHVpdGV4dCBuYW1lPSJDT05UQUNUQlROX1RJVExFIiB2YWx1ZT0i0JrQvtC90YLQsNC60YIiLz4NCgkJPHVpdGV4dCBuYW1lPSJUQUJfUVVJWiIgdmFsdWU9ItCe0L/RgNC+0YEiLz4NCgkJPHVpdGV4dCBuYW1lPSJUQUJfT1VUTElORSIgdmFsdWU9ItCh0YXQtdC80LAiLz4NCgkJPHVpdGV4dCBuYW1lPSJUQUJfVEhVTUIiIHZhbHVlPSLQkdC10LPRg9C90L7QuiIvPg0KCQk8dWl0ZXh0IG5hbWU9IlRBQl9OT1RFUyIgdmFsdWU9ItCX0LDQvNC10YLQutC4Ii8+DQoJCTx1aXRleHQgbmFtZT0iVEFCX1NFQVJDSCIgdmFsdWU9ItCf0L7QuNGB0LoiLz4NCgkJPHVpdGV4dCBuYW1lPSJTTElERV9IRUFESU5HIiB2YWx1ZT0i0JfQsNCz0L7Qu9C+0LLQvtC6INGB0LvQsNC50LTQsCIvPg0KCQk8dWl0ZXh0IG5hbWU9IkRVUkFUSU9OX0hFQURJTkciIHZhbHVlPSLQlNC70LjRgi3RgdGC0YwiLz4NCgkJPHVpdGV4dCBuYW1lPSJTRUFSQ0hfSEVBRElORyIgdmFsdWU9ItCf0L7QuNGB0Log0YLQtdC60YHRgtCwOiIvPg0KCQk8dWl0ZXh0IG5hbWU9IlRIVU1CX0hFQURJTkciIHZhbHVlPSLQodC70LDQudC0Ii8+DQoJCTx1aXRleHQgbmFtZT0iVEhVTUJfSU5GTyIgdmFsdWU9ItCd0LDQt9Cy0LDQvdC40LUv0LTQu9C40YIt0L3QvtGB0YLRjCIvPg0KCQk8dWl0ZXh0IG5hbWU9IkFUVEFDSE5BTUVfSEVBRElORyIgdmFsdWU9ItCY0LzRjyDRhNCw0LnQu9CwIi8+DQoJCTx1aXRleHQgbmFtZT0iQVRUQUNIU0laRV9IRUFESU5HIiB2YWx1ZT0i0KDQsNC30LzQtdGAIi8+DQoJCTx1aXRleHQgbmFtZT0iU0xJREVfTk9URVMiIHZhbHVlPSLQl9Cw0LzQtdGC0LrQuCDQuiDRgdC70LDQudC00YM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PC9sYW5ndWFnZT4NCjwvY29uZmlndXJhdGlvbj4NCg=="/>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4F8D7082-9135-441D-9456-FC443B101BD2}&quot;/&gt;&lt;isInvalidForFieldText val=&quot;0&quot;/&gt;&lt;Image&gt;&lt;filename val=&quot;C:\Users\alihanya\AppData\Local\Temp\PR\data\asimages\{4F8D7082-9135-441D-9456-FC443B101BD2}_5.png&quot;/&gt;&lt;left val=&quot;518&quot;/&gt;&lt;top val=&quot;281&quot;/&gt;&lt;width val=&quot;62&quot;/&gt;&lt;height val=&quot;62&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FE8C5368-31AB-47CA-9573-FC87545C72F7}&quot;/&gt;&lt;isInvalidForFieldText val=&quot;0&quot;/&gt;&lt;Image&gt;&lt;filename val=&quot;C:\Users\alihanya\AppData\Local\Temp\PR\data\asimages\{FE8C5368-31AB-47CA-9573-FC87545C72F7}_5.png&quot;/&gt;&lt;left val=&quot;569&quot;/&gt;&lt;top val=&quot;142&quot;/&gt;&lt;width val=&quot;61&quot;/&gt;&lt;height val=&quot;62&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9CCB71B8-D0DB-47B4-ABDD-E81246166D23}&quot;/&gt;&lt;isInvalidForFieldText val=&quot;0&quot;/&gt;&lt;Image&gt;&lt;filename val=&quot;C:\Users\alihanya\AppData\Local\Temp\PR\data\asimages\{9CCB71B8-D0DB-47B4-ABDD-E81246166D23}_6.png&quot;/&gt;&lt;left val=&quot;341&quot;/&gt;&lt;top val=&quot;384&quot;/&gt;&lt;width val=&quot;116&quot;/&gt;&lt;height val=&quot;116&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5DA621CA-C8AB-4B7B-BD80-76E9FF3A1025}&quot;/&gt;&lt;isInvalidForFieldText val=&quot;0&quot;/&gt;&lt;Image&gt;&lt;filename val=&quot;C:\Users\alihanya\AppData\Local\Temp\PR\data\asimages\{5DA621CA-C8AB-4B7B-BD80-76E9FF3A1025}_7.png&quot;/&gt;&lt;left val=&quot;368&quot;/&gt;&lt;top val=&quot;320&quot;/&gt;&lt;width val=&quot;188&quot;/&gt;&lt;height val=&quot;188&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647</TotalTime>
  <Words>386</Words>
  <Application>Microsoft Office PowerPoint</Application>
  <PresentationFormat>On-screen Show (4:3)</PresentationFormat>
  <Paragraphs>24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Adobe Garamond Pro</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Kara Bowman</Manager>
  <Company>Local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Up A Projector</dc:title>
  <dc:subject>Meridien Conference</dc:subject>
  <dc:creator>John Jacobs</dc:creator>
  <cp:keywords>meridien, conference, projector, how, guide</cp:keywords>
  <dc:description>To be included in speaker registration kit and speaker registration portal</dc:description>
  <cp:lastModifiedBy>Brie Gyncild</cp:lastModifiedBy>
  <cp:revision>37</cp:revision>
  <dcterms:created xsi:type="dcterms:W3CDTF">2010-06-05T23:55:26Z</dcterms:created>
  <dcterms:modified xsi:type="dcterms:W3CDTF">2018-12-29T17:24:28Z</dcterms:modified>
  <cp:category>How To Guide</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epartment">
    <vt:lpwstr>Marketing</vt:lpwstr>
  </property>
  <property fmtid="{D5CDD505-2E9C-101B-9397-08002B2CF9AE}" pid="3" name="Project">
    <vt:lpwstr>Meridien Conference</vt:lpwstr>
  </property>
</Properties>
</file>