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4" r:id="rId9"/>
  </p:sldIdLst>
  <p:sldSz cx="9144000" cy="6858000" type="screen4x3"/>
  <p:notesSz cx="6858000" cy="9144000"/>
  <p:custDataLst>
    <p:tags r:id="rId10"/>
  </p:custDataLst>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77959" autoAdjust="0"/>
  </p:normalViewPr>
  <p:slideViewPr>
    <p:cSldViewPr snapToGrid="0" snapToObjects="1">
      <p:cViewPr varScale="1">
        <p:scale>
          <a:sx n="98" d="100"/>
          <a:sy n="98" d="100"/>
        </p:scale>
        <p:origin x="2584" y="19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E271CB13-C01E-4B54-8E67-021208888391}" type="datetimeFigureOut">
              <a:rPr lang="en-US"/>
              <a:pPr>
                <a:defRPr/>
              </a:pPr>
              <a:t>1/10/23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4B4549E-1BCE-4AD4-A345-9E7A2FEB8F09}" type="slidenum">
              <a:rPr lang="en-US" altLang="en-US"/>
              <a:pPr>
                <a:defRPr/>
              </a:pPr>
              <a:t>‹#›</a:t>
            </a:fld>
            <a:endParaRPr lang="en-US" altLang="en-US"/>
          </a:p>
        </p:txBody>
      </p:sp>
    </p:spTree>
    <p:extLst>
      <p:ext uri="{BB962C8B-B14F-4D97-AF65-F5344CB8AC3E}">
        <p14:creationId xmlns:p14="http://schemas.microsoft.com/office/powerpoint/2010/main" val="38532261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1479691-ABC6-4183-88D7-6B21B954926C}" type="datetimeFigureOut">
              <a:rPr lang="en-US"/>
              <a:pPr>
                <a:defRPr/>
              </a:pPr>
              <a:t>1/10/23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7010BEB-24E9-41DC-8292-5B546C155463}" type="slidenum">
              <a:rPr lang="en-US" altLang="en-US"/>
              <a:pPr>
                <a:defRPr/>
              </a:pPr>
              <a:t>‹#›</a:t>
            </a:fld>
            <a:endParaRPr lang="en-US" altLang="en-US"/>
          </a:p>
        </p:txBody>
      </p:sp>
    </p:spTree>
    <p:extLst>
      <p:ext uri="{BB962C8B-B14F-4D97-AF65-F5344CB8AC3E}">
        <p14:creationId xmlns:p14="http://schemas.microsoft.com/office/powerpoint/2010/main" val="1349589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7C64D1E-4D76-4BD8-BBCD-7961FD8C0ACD}" type="datetimeFigureOut">
              <a:rPr lang="en-US"/>
              <a:pPr>
                <a:defRPr/>
              </a:pPr>
              <a:t>1/10/23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6C70A87-C715-4514-8A02-378349C98E17}" type="slidenum">
              <a:rPr lang="en-US" altLang="en-US"/>
              <a:pPr>
                <a:defRPr/>
              </a:pPr>
              <a:t>‹#›</a:t>
            </a:fld>
            <a:endParaRPr lang="en-US" altLang="en-US"/>
          </a:p>
        </p:txBody>
      </p:sp>
    </p:spTree>
    <p:extLst>
      <p:ext uri="{BB962C8B-B14F-4D97-AF65-F5344CB8AC3E}">
        <p14:creationId xmlns:p14="http://schemas.microsoft.com/office/powerpoint/2010/main" val="2686177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674FEBED-3C3F-439D-BB96-AC74AD4399FC}" type="datetimeFigureOut">
              <a:rPr lang="en-US"/>
              <a:pPr>
                <a:defRPr/>
              </a:pPr>
              <a:t>1/10/23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5E2AF43-46DA-4076-94BE-F328B3AFAC18}" type="slidenum">
              <a:rPr lang="en-US" altLang="en-US"/>
              <a:pPr>
                <a:defRPr/>
              </a:pPr>
              <a:t>‹#›</a:t>
            </a:fld>
            <a:endParaRPr lang="en-US" altLang="en-US"/>
          </a:p>
        </p:txBody>
      </p:sp>
    </p:spTree>
    <p:extLst>
      <p:ext uri="{BB962C8B-B14F-4D97-AF65-F5344CB8AC3E}">
        <p14:creationId xmlns:p14="http://schemas.microsoft.com/office/powerpoint/2010/main" val="437447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0426E930-D188-484B-AA6A-7351006C282E}" type="datetimeFigureOut">
              <a:rPr lang="en-US"/>
              <a:pPr>
                <a:defRPr/>
              </a:pPr>
              <a:t>1/10/23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FD9E818-035E-4FCA-B834-CE0728F74D95}" type="slidenum">
              <a:rPr lang="en-US" altLang="en-US"/>
              <a:pPr>
                <a:defRPr/>
              </a:pPr>
              <a:t>‹#›</a:t>
            </a:fld>
            <a:endParaRPr lang="en-US" altLang="en-US"/>
          </a:p>
        </p:txBody>
      </p:sp>
    </p:spTree>
    <p:extLst>
      <p:ext uri="{BB962C8B-B14F-4D97-AF65-F5344CB8AC3E}">
        <p14:creationId xmlns:p14="http://schemas.microsoft.com/office/powerpoint/2010/main" val="1190435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65FF7918-5A2B-4640-888A-B3912B27F7AF}" type="datetimeFigureOut">
              <a:rPr lang="en-US"/>
              <a:pPr>
                <a:defRPr/>
              </a:pPr>
              <a:t>1/10/23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5A14EA2-5E07-467C-A59F-A960B2757DE7}" type="slidenum">
              <a:rPr lang="en-US" altLang="en-US"/>
              <a:pPr>
                <a:defRPr/>
              </a:pPr>
              <a:t>‹#›</a:t>
            </a:fld>
            <a:endParaRPr lang="en-US" altLang="en-US"/>
          </a:p>
        </p:txBody>
      </p:sp>
    </p:spTree>
    <p:extLst>
      <p:ext uri="{BB962C8B-B14F-4D97-AF65-F5344CB8AC3E}">
        <p14:creationId xmlns:p14="http://schemas.microsoft.com/office/powerpoint/2010/main" val="14852923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A5BC30EE-7F07-4D1A-B30F-032C3E148F05}" type="datetimeFigureOut">
              <a:rPr lang="en-US"/>
              <a:pPr>
                <a:defRPr/>
              </a:pPr>
              <a:t>1/10/23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DBD0585-6416-4E66-8631-C7A82205AE33}" type="slidenum">
              <a:rPr lang="en-US" altLang="en-US"/>
              <a:pPr>
                <a:defRPr/>
              </a:pPr>
              <a:t>‹#›</a:t>
            </a:fld>
            <a:endParaRPr lang="en-US" altLang="en-US"/>
          </a:p>
        </p:txBody>
      </p:sp>
    </p:spTree>
    <p:extLst>
      <p:ext uri="{BB962C8B-B14F-4D97-AF65-F5344CB8AC3E}">
        <p14:creationId xmlns:p14="http://schemas.microsoft.com/office/powerpoint/2010/main" val="2584539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40AB74A-1EC2-4D73-A506-C34E17000E40}" type="datetimeFigureOut">
              <a:rPr lang="en-US"/>
              <a:pPr>
                <a:defRPr/>
              </a:pPr>
              <a:t>1/10/23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818AD0F-F48B-43E2-B2B0-FEBA1940FFF5}" type="slidenum">
              <a:rPr lang="en-US" altLang="en-US"/>
              <a:pPr>
                <a:defRPr/>
              </a:pPr>
              <a:t>‹#›</a:t>
            </a:fld>
            <a:endParaRPr lang="en-US" altLang="en-US"/>
          </a:p>
        </p:txBody>
      </p:sp>
    </p:spTree>
    <p:extLst>
      <p:ext uri="{BB962C8B-B14F-4D97-AF65-F5344CB8AC3E}">
        <p14:creationId xmlns:p14="http://schemas.microsoft.com/office/powerpoint/2010/main" val="2612801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4D9393E-2A31-432F-B939-27EEE9CDF532}" type="datetimeFigureOut">
              <a:rPr lang="en-US"/>
              <a:pPr>
                <a:defRPr/>
              </a:pPr>
              <a:t>1/10/23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2C27E95-2990-4E1A-BBE2-B3EC7ADB0A25}" type="slidenum">
              <a:rPr lang="en-US" altLang="en-US"/>
              <a:pPr>
                <a:defRPr/>
              </a:pPr>
              <a:t>‹#›</a:t>
            </a:fld>
            <a:endParaRPr lang="en-US" altLang="en-US"/>
          </a:p>
        </p:txBody>
      </p:sp>
    </p:spTree>
    <p:extLst>
      <p:ext uri="{BB962C8B-B14F-4D97-AF65-F5344CB8AC3E}">
        <p14:creationId xmlns:p14="http://schemas.microsoft.com/office/powerpoint/2010/main" val="3198044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1169893-A9BA-4093-8FDD-ED0EF56F940C}" type="datetimeFigureOut">
              <a:rPr lang="en-US"/>
              <a:pPr>
                <a:defRPr/>
              </a:pPr>
              <a:t>1/10/23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59F8243-3B27-47D8-B570-B1CA29736667}" type="slidenum">
              <a:rPr lang="en-US" altLang="en-US"/>
              <a:pPr>
                <a:defRPr/>
              </a:pPr>
              <a:t>‹#›</a:t>
            </a:fld>
            <a:endParaRPr lang="en-US" altLang="en-US"/>
          </a:p>
        </p:txBody>
      </p:sp>
    </p:spTree>
    <p:extLst>
      <p:ext uri="{BB962C8B-B14F-4D97-AF65-F5344CB8AC3E}">
        <p14:creationId xmlns:p14="http://schemas.microsoft.com/office/powerpoint/2010/main" val="4287323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442809E9-A6F9-4F0B-99A9-5793DD56AB18}" type="datetimeFigureOut">
              <a:rPr lang="en-US"/>
              <a:pPr>
                <a:defRPr/>
              </a:pPr>
              <a:t>1/10/23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3ACEEA2-BE1D-4B0A-8ACC-6E7949BDE71E}" type="slidenum">
              <a:rPr lang="en-US" altLang="en-US"/>
              <a:pPr>
                <a:defRPr/>
              </a:pPr>
              <a:t>‹#›</a:t>
            </a:fld>
            <a:endParaRPr lang="en-US" altLang="en-US"/>
          </a:p>
        </p:txBody>
      </p:sp>
    </p:spTree>
    <p:extLst>
      <p:ext uri="{BB962C8B-B14F-4D97-AF65-F5344CB8AC3E}">
        <p14:creationId xmlns:p14="http://schemas.microsoft.com/office/powerpoint/2010/main" val="3325495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E4E83A35-8CED-4C9B-B4E8-72FFC9319701}" type="datetimeFigureOut">
              <a:rPr lang="en-US"/>
              <a:pPr>
                <a:defRPr/>
              </a:pPr>
              <a:t>1/10/23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610DE8B0-F78B-4A12-B199-807BDBCA99D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6.png"/><Relationship Id="rId4"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4.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3" descr="title_pic.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85800" y="520700"/>
            <a:ext cx="6388100" cy="2000250"/>
          </a:xfrm>
          <a:prstGeom prst="rect">
            <a:avLst/>
          </a:prstGeom>
          <a:noFill/>
        </p:spPr>
        <p:txBody>
          <a:bodyPr wrap="none"/>
          <a:lstStyle/>
          <a:p>
            <a:pPr eaLnBrk="1" fontAlgn="auto" hangingPunct="1">
              <a:spcBef>
                <a:spcPts val="0"/>
              </a:spcBef>
              <a:spcAft>
                <a:spcPts val="0"/>
              </a:spcAft>
              <a:defRPr/>
            </a:pPr>
            <a:r>
              <a:rPr lang="en-US" sz="4400" i="1" dirty="0">
                <a:solidFill>
                  <a:schemeClr val="accent2">
                    <a:lumMod val="50000"/>
                  </a:schemeClr>
                </a:solidFill>
                <a:latin typeface="Adobe Garamond Pro"/>
                <a:cs typeface="Adobe Garamond Pro"/>
              </a:rPr>
              <a:t>Meridien Conference </a:t>
            </a:r>
            <a:br>
              <a:rPr lang="en-US" sz="4400" i="1" dirty="0">
                <a:solidFill>
                  <a:schemeClr val="accent2">
                    <a:lumMod val="50000"/>
                  </a:schemeClr>
                </a:solidFill>
                <a:latin typeface="Adobe Garamond Pro"/>
                <a:cs typeface="Adobe Garamond Pro"/>
              </a:rPr>
            </a:br>
            <a:r>
              <a:rPr lang="en-US" sz="4400" i="1" dirty="0">
                <a:solidFill>
                  <a:schemeClr val="accent2">
                    <a:lumMod val="50000"/>
                  </a:schemeClr>
                </a:solidFill>
                <a:latin typeface="Adobe Garamond Pro"/>
                <a:cs typeface="Adobe Garamond Pro"/>
              </a:rPr>
              <a:t>How-To Guide for Speakers </a:t>
            </a:r>
            <a:endParaRPr lang="en-US" sz="2400" dirty="0">
              <a:solidFill>
                <a:schemeClr val="accent2">
                  <a:lumMod val="50000"/>
                </a:schemeClr>
              </a:solidFill>
              <a:latin typeface="Adobe Garamond Pro"/>
              <a:cs typeface="Adobe Garamond Pro"/>
            </a:endParaRPr>
          </a:p>
          <a:p>
            <a:pPr eaLnBrk="1" fontAlgn="auto" hangingPunct="1">
              <a:spcBef>
                <a:spcPts val="0"/>
              </a:spcBef>
              <a:spcAft>
                <a:spcPts val="0"/>
              </a:spcAft>
              <a:defRPr/>
            </a:pPr>
            <a:r>
              <a:rPr lang="en-US" sz="3600" dirty="0">
                <a:latin typeface="Adobe Garamond Pro"/>
                <a:cs typeface="Adobe Garamond Pro"/>
              </a:rPr>
              <a:t>Setting Up the Projector</a:t>
            </a: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TextBox 2"/>
          <p:cNvSpPr txBox="1">
            <a:spLocks noChangeArrowheads="1"/>
          </p:cNvSpPr>
          <p:nvPr/>
        </p:nvSpPr>
        <p:spPr bwMode="auto">
          <a:xfrm>
            <a:off x="685800" y="822325"/>
            <a:ext cx="7696200" cy="517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spcAft>
                <a:spcPts val="1200"/>
              </a:spcAft>
              <a:buFontTx/>
              <a:buNone/>
            </a:pPr>
            <a:r>
              <a:rPr lang="en-US" altLang="en-US">
                <a:latin typeface="Adobe Garamond Pro" panose="02020502060506020403" pitchFamily="18" charset="0"/>
                <a:ea typeface="Adobe Garamond Pro" panose="02020502060506020403" pitchFamily="18" charset="0"/>
                <a:cs typeface="Adobe Garamond Pro" panose="02020502060506020403" pitchFamily="18" charset="0"/>
              </a:rPr>
              <a:t>By sharing your expertise and personal experiences at the Meridien Conference, you are paving the way for a successful future for all of the attendees. We can’t thank you enough for being a key part of the conference.</a:t>
            </a:r>
          </a:p>
          <a:p>
            <a:pPr eaLnBrk="1" hangingPunct="1">
              <a:spcBef>
                <a:spcPct val="0"/>
              </a:spcBef>
              <a:spcAft>
                <a:spcPts val="1200"/>
              </a:spcAft>
              <a:buFontTx/>
              <a:buNone/>
            </a:pPr>
            <a:r>
              <a:rPr lang="en-US" altLang="en-US">
                <a:latin typeface="Adobe Garamond Pro" panose="02020502060506020403" pitchFamily="18" charset="0"/>
                <a:ea typeface="Adobe Garamond Pro" panose="02020502060506020403" pitchFamily="18" charset="0"/>
                <a:cs typeface="Adobe Garamond Pro" panose="02020502060506020403" pitchFamily="18" charset="0"/>
              </a:rPr>
              <a:t>In order to maximize your speaker experience, the room will be prepared with all the necessary tools for your presentation. Here are six steps that will facilitate use of the projector with your personal computer.</a:t>
            </a: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3" descr="step1_pic.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85800" y="965200"/>
            <a:ext cx="7696200" cy="3046413"/>
          </a:xfrm>
          <a:prstGeom prst="rect">
            <a:avLst/>
          </a:prstGeom>
          <a:noFill/>
        </p:spPr>
        <p:txBody>
          <a:bodyPr>
            <a:spAutoFit/>
          </a:bodyPr>
          <a:lstStyle/>
          <a:p>
            <a:pPr eaLnBrk="1" fontAlgn="auto" hangingPunct="1">
              <a:spcBef>
                <a:spcPts val="0"/>
              </a:spcBef>
              <a:spcAft>
                <a:spcPts val="1200"/>
              </a:spcAft>
              <a:defRPr/>
            </a:pPr>
            <a:r>
              <a:rPr lang="en-US" sz="3200" dirty="0">
                <a:solidFill>
                  <a:schemeClr val="accent2">
                    <a:lumMod val="50000"/>
                  </a:schemeClr>
                </a:solidFill>
                <a:latin typeface="Adobe Garamond Pro"/>
                <a:cs typeface="Adobe Garamond Pro"/>
              </a:rPr>
              <a:t>STEP 1: The Projector</a:t>
            </a:r>
          </a:p>
          <a:p>
            <a:pPr eaLnBrk="1" fontAlgn="auto" hangingPunct="1">
              <a:spcBef>
                <a:spcPts val="0"/>
              </a:spcBef>
              <a:spcAft>
                <a:spcPts val="1200"/>
              </a:spcAft>
              <a:defRPr/>
            </a:pPr>
            <a:r>
              <a:rPr lang="en-US" sz="2800" dirty="0">
                <a:latin typeface="Adobe Garamond Pro"/>
                <a:cs typeface="Adobe Garamond Pro"/>
              </a:rPr>
              <a:t>Proper set-up of the provided projector will ensure that all attendees in the auditorium can see your slides clearly and without obstructions to their view.</a:t>
            </a:r>
          </a:p>
          <a:p>
            <a:pPr eaLnBrk="1" fontAlgn="auto" hangingPunct="1">
              <a:spcBef>
                <a:spcPts val="0"/>
              </a:spcBef>
              <a:spcAft>
                <a:spcPts val="0"/>
              </a:spcAft>
              <a:defRPr/>
            </a:pPr>
            <a:r>
              <a:rPr lang="en-US" sz="2800" dirty="0">
                <a:latin typeface="Adobe Garamond Pro"/>
                <a:cs typeface="Adobe Garamond Pro"/>
              </a:rPr>
              <a:t>Before moving on to STEP 2, please make sure that your laptop is on and properly plugged in.</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par>
                                <p:cTn id="8" presetID="2" presetClass="entr" presetSubtype="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1000" fill="hold"/>
                                        <p:tgtEl>
                                          <p:spTgt spid="4"/>
                                        </p:tgtEl>
                                        <p:attrNameLst>
                                          <p:attrName>ppt_x</p:attrName>
                                        </p:attrNameLst>
                                      </p:cBhvr>
                                      <p:tavLst>
                                        <p:tav tm="0">
                                          <p:val>
                                            <p:strVal val="1+#ppt_w/2"/>
                                          </p:val>
                                        </p:tav>
                                        <p:tav tm="100000">
                                          <p:val>
                                            <p:strVal val="#ppt_x"/>
                                          </p:val>
                                        </p:tav>
                                      </p:tavLst>
                                    </p:anim>
                                    <p:anim calcmode="lin" valueType="num">
                                      <p:cBhvr additive="base">
                                        <p:cTn id="11" dur="10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fade">
                                      <p:cBhvr>
                                        <p:cTn id="16" dur="1000"/>
                                        <p:tgtEl>
                                          <p:spTgt spid="5">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122" name="Picture 4" descr="step2_pic_a.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step2_pic_b.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685800" y="965200"/>
            <a:ext cx="7696200" cy="3046413"/>
          </a:xfrm>
          <a:prstGeom prst="rect">
            <a:avLst/>
          </a:prstGeom>
          <a:noFill/>
        </p:spPr>
        <p:txBody>
          <a:bodyPr>
            <a:spAutoFit/>
          </a:bodyPr>
          <a:lstStyle/>
          <a:p>
            <a:pPr eaLnBrk="1" fontAlgn="auto" hangingPunct="1">
              <a:spcBef>
                <a:spcPts val="0"/>
              </a:spcBef>
              <a:spcAft>
                <a:spcPts val="1200"/>
              </a:spcAft>
              <a:defRPr/>
            </a:pPr>
            <a:r>
              <a:rPr lang="en-US" sz="3200" dirty="0">
                <a:solidFill>
                  <a:schemeClr val="accent2">
                    <a:lumMod val="50000"/>
                  </a:schemeClr>
                </a:solidFill>
                <a:latin typeface="Adobe Garamond Pro"/>
                <a:cs typeface="Adobe Garamond Pro"/>
              </a:rPr>
              <a:t>STEP 2: Connecting the Projector</a:t>
            </a:r>
          </a:p>
          <a:p>
            <a:pPr eaLnBrk="1" fontAlgn="auto" hangingPunct="1">
              <a:spcBef>
                <a:spcPts val="0"/>
              </a:spcBef>
              <a:spcAft>
                <a:spcPts val="1200"/>
              </a:spcAft>
              <a:defRPr/>
            </a:pPr>
            <a:r>
              <a:rPr lang="en-US" sz="2800" dirty="0">
                <a:latin typeface="Adobe Garamond Pro"/>
                <a:cs typeface="Adobe Garamond Pro"/>
              </a:rPr>
              <a:t>We have provided DVI and VGA cables for your convenience.</a:t>
            </a:r>
          </a:p>
          <a:p>
            <a:pPr eaLnBrk="1" fontAlgn="auto" hangingPunct="1">
              <a:spcBef>
                <a:spcPts val="0"/>
              </a:spcBef>
              <a:spcAft>
                <a:spcPts val="1200"/>
              </a:spcAft>
              <a:defRPr/>
            </a:pPr>
            <a:r>
              <a:rPr lang="en-US" sz="2800" dirty="0">
                <a:latin typeface="Adobe Garamond Pro"/>
                <a:cs typeface="Adobe Garamond Pro"/>
              </a:rPr>
              <a:t>To connect your computer to the projector, simply plug the end of the cable into the correct port on your personal laptop.</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1000"/>
                                        <p:tgtEl>
                                          <p:spTgt spid="7">
                                            <p:txEl>
                                              <p:pRg st="1" end="1"/>
                                            </p:txEl>
                                          </p:spTgt>
                                        </p:tgtEl>
                                      </p:cBhvr>
                                    </p:animEffect>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3" name="Picture 2" descr="step3_pic.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685800" y="965200"/>
            <a:ext cx="3962400" cy="4770438"/>
          </a:xfrm>
          <a:prstGeom prst="rect">
            <a:avLst/>
          </a:prstGeom>
          <a:noFill/>
        </p:spPr>
        <p:txBody>
          <a:bodyPr>
            <a:spAutoFit/>
          </a:bodyPr>
          <a:lstStyle/>
          <a:p>
            <a:pPr eaLnBrk="1" fontAlgn="auto" hangingPunct="1">
              <a:spcBef>
                <a:spcPts val="0"/>
              </a:spcBef>
              <a:spcAft>
                <a:spcPts val="1200"/>
              </a:spcAft>
              <a:defRPr/>
            </a:pPr>
            <a:r>
              <a:rPr lang="en-US" sz="3200" dirty="0">
                <a:solidFill>
                  <a:schemeClr val="accent2">
                    <a:lumMod val="50000"/>
                  </a:schemeClr>
                </a:solidFill>
                <a:latin typeface="Adobe Garamond Pro"/>
                <a:cs typeface="Adobe Garamond Pro"/>
              </a:rPr>
              <a:t>STEP 3: Powering Up</a:t>
            </a:r>
          </a:p>
          <a:p>
            <a:pPr eaLnBrk="1" fontAlgn="auto" hangingPunct="1">
              <a:spcBef>
                <a:spcPts val="0"/>
              </a:spcBef>
              <a:spcAft>
                <a:spcPts val="1200"/>
              </a:spcAft>
              <a:defRPr/>
            </a:pPr>
            <a:r>
              <a:rPr lang="en-US" sz="2800" dirty="0">
                <a:latin typeface="Adobe Garamond Pro"/>
                <a:cs typeface="Adobe Garamond Pro"/>
              </a:rPr>
              <a:t>To turn the projector on, push the dark gray circle button located on top of the projector.</a:t>
            </a:r>
          </a:p>
          <a:p>
            <a:pPr eaLnBrk="1" fontAlgn="auto" hangingPunct="1">
              <a:spcBef>
                <a:spcPts val="0"/>
              </a:spcBef>
              <a:spcAft>
                <a:spcPts val="1200"/>
              </a:spcAft>
              <a:defRPr/>
            </a:pPr>
            <a:r>
              <a:rPr lang="en-US" sz="2800" dirty="0">
                <a:latin typeface="Adobe Garamond Pro"/>
                <a:cs typeface="Adobe Garamond Pro"/>
              </a:rPr>
              <a:t>You will then see the light to the left of “POWER” flash to green, indicating that you have successfully powered up the projector.</a:t>
            </a:r>
          </a:p>
        </p:txBody>
      </p:sp>
      <p:sp>
        <p:nvSpPr>
          <p:cNvPr id="5" name="Rounded Rectangle 4"/>
          <p:cNvSpPr/>
          <p:nvPr>
            <p:custDataLst>
              <p:tags r:id="rId1"/>
            </p:custDataLst>
          </p:nvPr>
        </p:nvSpPr>
        <p:spPr>
          <a:xfrm>
            <a:off x="6659563" y="3630613"/>
            <a:ext cx="628650" cy="627062"/>
          </a:xfrm>
          <a:prstGeom prst="round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r>
              <a:rPr lang="en-US" dirty="0"/>
              <a:t>c</a:t>
            </a:r>
          </a:p>
        </p:txBody>
      </p:sp>
      <p:sp>
        <p:nvSpPr>
          <p:cNvPr id="6" name="Rounded Rectangle 5"/>
          <p:cNvSpPr/>
          <p:nvPr>
            <p:custDataLst>
              <p:tags r:id="rId2"/>
            </p:custDataLst>
          </p:nvPr>
        </p:nvSpPr>
        <p:spPr>
          <a:xfrm>
            <a:off x="7300913" y="1870075"/>
            <a:ext cx="628650" cy="627063"/>
          </a:xfrm>
          <a:prstGeom prst="round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1000"/>
                                        <p:tgtEl>
                                          <p:spTgt spid="4">
                                            <p:txEl>
                                              <p:pRg st="1" end="1"/>
                                            </p:txEl>
                                          </p:spTgt>
                                        </p:tgtEl>
                                      </p:cBhvr>
                                    </p:animEffect>
                                  </p:childTnLst>
                                </p:cTn>
                              </p:par>
                            </p:childTnLst>
                          </p:cTn>
                        </p:par>
                        <p:par>
                          <p:cTn id="16" fill="hold" nodeType="afterGroup">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1000"/>
                                        <p:tgtEl>
                                          <p:spTgt spid="4">
                                            <p:txEl>
                                              <p:pRg st="2" end="2"/>
                                            </p:txEl>
                                          </p:spTgt>
                                        </p:tgtEl>
                                      </p:cBhvr>
                                    </p:animEffect>
                                  </p:childTnLst>
                                </p:cTn>
                              </p:par>
                            </p:childTnLst>
                          </p:cTn>
                        </p:par>
                        <p:par>
                          <p:cTn id="25" fill="hold" nodeType="afterGroup">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3" descr="step4_pic.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85800" y="965200"/>
            <a:ext cx="7696200" cy="3262313"/>
          </a:xfrm>
          <a:prstGeom prst="rect">
            <a:avLst/>
          </a:prstGeom>
          <a:noFill/>
        </p:spPr>
        <p:txBody>
          <a:bodyPr>
            <a:spAutoFit/>
          </a:bodyPr>
          <a:lstStyle/>
          <a:p>
            <a:pPr eaLnBrk="1" fontAlgn="auto" hangingPunct="1">
              <a:spcBef>
                <a:spcPts val="0"/>
              </a:spcBef>
              <a:spcAft>
                <a:spcPts val="1200"/>
              </a:spcAft>
              <a:defRPr/>
            </a:pPr>
            <a:r>
              <a:rPr lang="en-US" sz="3200" dirty="0">
                <a:solidFill>
                  <a:schemeClr val="accent2">
                    <a:lumMod val="50000"/>
                  </a:schemeClr>
                </a:solidFill>
                <a:latin typeface="Adobe Garamond Pro"/>
                <a:cs typeface="Adobe Garamond Pro"/>
              </a:rPr>
              <a:t>STEP 4: Configuring the Projector</a:t>
            </a:r>
          </a:p>
          <a:p>
            <a:pPr eaLnBrk="1" fontAlgn="auto" hangingPunct="1">
              <a:spcBef>
                <a:spcPts val="0"/>
              </a:spcBef>
              <a:spcAft>
                <a:spcPts val="600"/>
              </a:spcAft>
              <a:defRPr/>
            </a:pPr>
            <a:r>
              <a:rPr lang="en-US" sz="2200" dirty="0">
                <a:latin typeface="Adobe Garamond Pro"/>
                <a:cs typeface="Adobe Garamond Pro"/>
              </a:rPr>
              <a:t>Soon after the projector has been turned on, a Configuration Menu will appear on your computer screen.</a:t>
            </a:r>
          </a:p>
          <a:p>
            <a:pPr eaLnBrk="1" fontAlgn="auto" hangingPunct="1">
              <a:spcBef>
                <a:spcPts val="0"/>
              </a:spcBef>
              <a:spcAft>
                <a:spcPts val="600"/>
              </a:spcAft>
              <a:defRPr/>
            </a:pPr>
            <a:r>
              <a:rPr lang="en-US" sz="2200" dirty="0">
                <a:latin typeface="Adobe Garamond Pro"/>
                <a:cs typeface="Adobe Garamond Pro"/>
              </a:rPr>
              <a:t>Select the “Products” icon – represented by a green apple in a briefcase. Click “Next” and then click “Complete.”</a:t>
            </a:r>
          </a:p>
          <a:p>
            <a:pPr eaLnBrk="1" fontAlgn="auto" hangingPunct="1">
              <a:spcBef>
                <a:spcPts val="0"/>
              </a:spcBef>
              <a:spcAft>
                <a:spcPts val="600"/>
              </a:spcAft>
              <a:defRPr/>
            </a:pPr>
            <a:r>
              <a:rPr lang="en-US" sz="2200" dirty="0">
                <a:latin typeface="Adobe Garamond Pro"/>
                <a:cs typeface="Adobe Garamond Pro"/>
              </a:rPr>
              <a:t>You will see the light to the left of “POWER” flash a few times and then return to a steady green, indicating that you have successfully configured the projector with your laptop.</a:t>
            </a:r>
          </a:p>
        </p:txBody>
      </p:sp>
      <p:sp>
        <p:nvSpPr>
          <p:cNvPr id="6" name="Rounded Rectangle 5"/>
          <p:cNvSpPr/>
          <p:nvPr>
            <p:custDataLst>
              <p:tags r:id="rId1"/>
            </p:custDataLst>
          </p:nvPr>
        </p:nvSpPr>
        <p:spPr>
          <a:xfrm>
            <a:off x="4421188" y="4957763"/>
            <a:ext cx="1293812" cy="1292225"/>
          </a:xfrm>
          <a:prstGeom prst="round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childTnLst>
                                </p:cTn>
                              </p:par>
                            </p:childTnLst>
                          </p:cTn>
                        </p:par>
                        <p:par>
                          <p:cTn id="13" fill="hold" nodeType="afterGroup">
                            <p:stCondLst>
                              <p:cond delay="1000"/>
                            </p:stCondLst>
                            <p:childTnLst>
                              <p:par>
                                <p:cTn id="14" presetID="2" presetClass="entr" presetSubtype="4"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ppt_x"/>
                                          </p:val>
                                        </p:tav>
                                        <p:tav tm="100000">
                                          <p:val>
                                            <p:strVal val="#ppt_x"/>
                                          </p:val>
                                        </p:tav>
                                      </p:tavLst>
                                    </p:anim>
                                    <p:anim calcmode="lin" valueType="num">
                                      <p:cBhvr additive="base">
                                        <p:cTn id="17"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1000"/>
                                        <p:tgtEl>
                                          <p:spTgt spid="5">
                                            <p:txEl>
                                              <p:pRg st="2" end="2"/>
                                            </p:txEl>
                                          </p:spTgt>
                                        </p:tgtEl>
                                      </p:cBhvr>
                                    </p:animEffect>
                                  </p:childTnLst>
                                </p:cTn>
                              </p:par>
                            </p:childTnLst>
                          </p:cTn>
                        </p:par>
                        <p:par>
                          <p:cTn id="23" fill="hold" nodeType="afterGroup">
                            <p:stCondLst>
                              <p:cond delay="1000"/>
                            </p:stCondLst>
                            <p:childTnLst>
                              <p:par>
                                <p:cTn id="24" presetID="10" presetClass="entr" presetSubtype="0" fill="hold" grpId="0" nodeType="afterEffect">
                                  <p:stCondLst>
                                    <p:cond delay="5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fade">
                                      <p:cBhvr>
                                        <p:cTn id="31" dur="10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 name="Picture 2" descr="step5_pic.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685800" y="965200"/>
            <a:ext cx="7696200" cy="2246313"/>
          </a:xfrm>
          <a:prstGeom prst="rect">
            <a:avLst/>
          </a:prstGeom>
          <a:noFill/>
        </p:spPr>
        <p:txBody>
          <a:bodyPr>
            <a:spAutoFit/>
          </a:bodyPr>
          <a:lstStyle/>
          <a:p>
            <a:pPr eaLnBrk="1" fontAlgn="auto" hangingPunct="1">
              <a:spcBef>
                <a:spcPts val="0"/>
              </a:spcBef>
              <a:spcAft>
                <a:spcPts val="1200"/>
              </a:spcAft>
              <a:defRPr/>
            </a:pPr>
            <a:r>
              <a:rPr lang="en-US" sz="3200" dirty="0">
                <a:solidFill>
                  <a:schemeClr val="accent2">
                    <a:lumMod val="50000"/>
                  </a:schemeClr>
                </a:solidFill>
                <a:latin typeface="Adobe Garamond Pro"/>
                <a:cs typeface="Adobe Garamond Pro"/>
              </a:rPr>
              <a:t>STEP 5: Finding Your Perfect Angle</a:t>
            </a:r>
          </a:p>
          <a:p>
            <a:pPr eaLnBrk="1" fontAlgn="auto" hangingPunct="1">
              <a:spcBef>
                <a:spcPts val="0"/>
              </a:spcBef>
              <a:spcAft>
                <a:spcPts val="1200"/>
              </a:spcAft>
              <a:defRPr/>
            </a:pPr>
            <a:r>
              <a:rPr lang="en-US" sz="2200" dirty="0">
                <a:latin typeface="Adobe Garamond Pro"/>
                <a:cs typeface="Adobe Garamond Pro"/>
              </a:rPr>
              <a:t>You will immediately see your presentation slides displayed on the projection screen behind the podium.</a:t>
            </a:r>
          </a:p>
          <a:p>
            <a:pPr eaLnBrk="1" fontAlgn="auto" hangingPunct="1">
              <a:spcBef>
                <a:spcPts val="0"/>
              </a:spcBef>
              <a:spcAft>
                <a:spcPts val="1200"/>
              </a:spcAft>
              <a:defRPr/>
            </a:pPr>
            <a:r>
              <a:rPr lang="en-US" sz="2200" dirty="0">
                <a:latin typeface="Adobe Garamond Pro"/>
                <a:cs typeface="Adobe Garamond Pro"/>
              </a:rPr>
              <a:t>To adjust the focus, rotate the black lens on the front of the projector until you are satisfied with the image.</a:t>
            </a:r>
          </a:p>
        </p:txBody>
      </p:sp>
      <p:sp>
        <p:nvSpPr>
          <p:cNvPr id="6" name="Rounded Rectangle 5"/>
          <p:cNvSpPr/>
          <p:nvPr>
            <p:custDataLst>
              <p:tags r:id="rId1"/>
            </p:custDataLst>
          </p:nvPr>
        </p:nvSpPr>
        <p:spPr>
          <a:xfrm>
            <a:off x="4765675" y="4138613"/>
            <a:ext cx="2208213" cy="2208212"/>
          </a:xfrm>
          <a:prstGeom prst="roundRect">
            <a:avLst/>
          </a:prstGeom>
          <a:noFill/>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fade">
                                      <p:cBhvr>
                                        <p:cTn id="16" dur="1000"/>
                                        <p:tgtEl>
                                          <p:spTgt spid="4">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childTnLst>
                                </p:cTn>
                              </p:par>
                            </p:childTnLst>
                          </p:cTn>
                        </p:par>
                        <p:par>
                          <p:cTn id="22" fill="hold" nodeType="afterGroup">
                            <p:stCondLst>
                              <p:cond delay="1000"/>
                            </p:stCondLst>
                            <p:childTnLst>
                              <p:par>
                                <p:cTn id="23" presetID="10" presetClass="entr" presetSubtype="0" fill="hold" grpId="0" nodeType="afterEffect">
                                  <p:stCondLst>
                                    <p:cond delay="50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9218" name="Picture 2" descr="ending_pic.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685800" y="965200"/>
            <a:ext cx="7696200" cy="3908425"/>
          </a:xfrm>
          <a:prstGeom prst="rect">
            <a:avLst/>
          </a:prstGeom>
          <a:noFill/>
        </p:spPr>
        <p:txBody>
          <a:bodyPr>
            <a:spAutoFit/>
          </a:bodyPr>
          <a:lstStyle/>
          <a:p>
            <a:pPr eaLnBrk="1" fontAlgn="auto" hangingPunct="1">
              <a:spcBef>
                <a:spcPts val="0"/>
              </a:spcBef>
              <a:spcAft>
                <a:spcPts val="1200"/>
              </a:spcAft>
              <a:defRPr/>
            </a:pPr>
            <a:r>
              <a:rPr lang="en-US" sz="3600" dirty="0">
                <a:solidFill>
                  <a:schemeClr val="accent2">
                    <a:lumMod val="50000"/>
                  </a:schemeClr>
                </a:solidFill>
                <a:latin typeface="Adobe Garamond Pro"/>
                <a:cs typeface="Adobe Garamond Pro"/>
              </a:rPr>
              <a:t>Congratulations! </a:t>
            </a:r>
          </a:p>
          <a:p>
            <a:pPr eaLnBrk="1" fontAlgn="auto" hangingPunct="1">
              <a:spcBef>
                <a:spcPts val="0"/>
              </a:spcBef>
              <a:spcAft>
                <a:spcPts val="1200"/>
              </a:spcAft>
              <a:defRPr/>
            </a:pPr>
            <a:r>
              <a:rPr lang="en-US" sz="3200" dirty="0">
                <a:latin typeface="Adobe Garamond Pro"/>
                <a:cs typeface="Adobe Garamond Pro"/>
              </a:rPr>
              <a:t>The projector </a:t>
            </a:r>
            <a:r>
              <a:rPr lang="en-US" sz="3200">
                <a:latin typeface="Adobe Garamond Pro"/>
                <a:cs typeface="Adobe Garamond Pro"/>
              </a:rPr>
              <a:t>is set up </a:t>
            </a:r>
            <a:r>
              <a:rPr lang="en-US" sz="3200" dirty="0">
                <a:latin typeface="Adobe Garamond Pro"/>
                <a:cs typeface="Adobe Garamond Pro"/>
              </a:rPr>
              <a:t>and ready for your presentation. Take a deep breath, smile and enjoy your time in the spotlight at the </a:t>
            </a:r>
            <a:br>
              <a:rPr lang="en-US" sz="3200" dirty="0">
                <a:latin typeface="Adobe Garamond Pro"/>
                <a:cs typeface="Adobe Garamond Pro"/>
              </a:rPr>
            </a:br>
            <a:r>
              <a:rPr lang="en-US" sz="3200" dirty="0">
                <a:latin typeface="Adobe Garamond Pro"/>
                <a:cs typeface="Adobe Garamond Pro"/>
              </a:rPr>
              <a:t>Meridien Conference.</a:t>
            </a:r>
          </a:p>
          <a:p>
            <a:pPr eaLnBrk="1" fontAlgn="auto" hangingPunct="1">
              <a:spcBef>
                <a:spcPts val="0"/>
              </a:spcBef>
              <a:spcAft>
                <a:spcPts val="0"/>
              </a:spcAft>
              <a:defRPr/>
            </a:pPr>
            <a:r>
              <a:rPr lang="en-US" sz="3200" dirty="0">
                <a:latin typeface="Adobe Garamond Pro"/>
                <a:cs typeface="Adobe Garamond Pro"/>
              </a:rPr>
              <a:t>Good luck, and we hope you will enlighten us again next year!</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THEME_BG_IMAGE" val=""/>
  <p:tag name="MMPROD_10223PHOTO" val=""/>
  <p:tag name="MMPROD_10223LOGO" val=""/>
  <p:tag name="MMPROD_UIDATA" val="&lt;database version=&quot;7.0&quot;&gt;&lt;object type=&quot;1&quot; unique_id=&quot;10001&quot;&gt;&lt;property id=&quot;20141&quot; value=&quot;How-To Guide for Speakers&quot;/&gt;&lt;property id=&quot;20142&quot; value=&quot;Meridien Conference speakers can use this learning how-to guide to make sure their sessions run smoothly with minimal help.&quot;/&gt;&lt;property id=&quot;20144&quot; value=&quot;1&quot;/&gt;&lt;property id=&quot;20146&quot; value=&quot;0&quot;/&gt;&lt;property id=&quot;20147&quot; value=&quot;0&quot;/&gt;&lt;property id=&quot;20148&quot; value=&quot;7&quot;/&gt;&lt;property id=&quot;20184&quot; value=&quot;7&quot;/&gt;&lt;property id=&quot;20193&quot; value=&quot;-1&quot;/&gt;&lt;property id=&quot;20221&quot; value=&quot;C:\Users\alihanya\Desktop\&quot;/&gt;&lt;property id=&quot;20250&quot; value=&quot;7&quot;/&gt;&lt;property id=&quot;20251&quot; value=&quot;0&quot;/&gt;&lt;property id=&quot;20259&quot; value=&quot;0&quot;/&gt;&lt;property id=&quot;20501&quot; value=&quot;C:\Users\alihanya\Desktop\&quot;/&gt;&lt;object type=&quot;8&quot; unique_id=&quot;10002&quot;&gt;&lt;/object&gt;&lt;object type=&quot;2&quot; unique_id=&quot;10003&quot;&gt;&lt;object type=&quot;3&quot; unique_id=&quot;10004&quot;&gt;&lt;property id=&quot;20148&quot; value=&quot;5&quot;/&gt;&lt;property id=&quot;20300&quot; value=&quot;Slide 1&quot;/&gt;&lt;property id=&quot;20301&quot; value=&quot;Introduction&quot;/&gt;&lt;property id=&quot;20302&quot; value=&quot;0&quot;/&gt;&lt;property id=&quot;20303&quot; value=&quot;John Jacobs&quot;/&gt;&lt;property id=&quot;20307&quot; value=&quot;256&quot;/&gt;&lt;property id=&quot;20309&quot; value=&quot;10223&quot;/&gt;&lt;property id=&quot;20312&quot; value=&quot;0&quot;/&gt;&lt;/object&gt;&lt;object type=&quot;3&quot; unique_id=&quot;10005&quot;&gt;&lt;property id=&quot;20148&quot; value=&quot;5&quot;/&gt;&lt;property id=&quot;20300&quot; value=&quot;Slide 2&quot;/&gt;&lt;property id=&quot;20301&quot; value=&quot;Introduction&quot;/&gt;&lt;property id=&quot;20302&quot; value=&quot;0&quot;/&gt;&lt;property id=&quot;20303&quot; value=&quot;John Jacobs&quot;/&gt;&lt;property id=&quot;20307&quot; value=&quot;257&quot;/&gt;&lt;property id=&quot;20309&quot; value=&quot;10223&quot;/&gt;&lt;property id=&quot;20312&quot; value=&quot;0&quot;/&gt;&lt;/object&gt;&lt;object type=&quot;3&quot; unique_id=&quot;10006&quot;&gt;&lt;property id=&quot;20148&quot; value=&quot;5&quot;/&gt;&lt;property id=&quot;20300&quot; value=&quot;Slide 3&quot;/&gt;&lt;property id=&quot;20301&quot; value=&quot;Step 1: The Projector&quot;/&gt;&lt;property id=&quot;20302&quot; value=&quot;0&quot;/&gt;&lt;property id=&quot;20303&quot; value=&quot;John Jacobs&quot;/&gt;&lt;property id=&quot;20307&quot; value=&quot;258&quot;/&gt;&lt;property id=&quot;20309&quot; value=&quot;10223&quot;/&gt;&lt;property id=&quot;20312&quot; value=&quot;0&quot;/&gt;&lt;/object&gt;&lt;object type=&quot;3&quot; unique_id=&quot;10007&quot;&gt;&lt;property id=&quot;20148&quot; value=&quot;5&quot;/&gt;&lt;property id=&quot;20300&quot; value=&quot;Slide 4&quot;/&gt;&lt;property id=&quot;20301&quot; value=&quot;Step 2: Powering Up&quot;/&gt;&lt;property id=&quot;20302&quot; value=&quot;0&quot;/&gt;&lt;property id=&quot;20303&quot; value=&quot;John Jacobs&quot;/&gt;&lt;property id=&quot;20307&quot; value=&quot;259&quot;/&gt;&lt;property id=&quot;20309&quot; value=&quot;10223&quot;/&gt;&lt;property id=&quot;20312&quot; value=&quot;0&quot;/&gt;&lt;/object&gt;&lt;object type=&quot;3&quot; unique_id=&quot;10008&quot;&gt;&lt;property id=&quot;20148&quot; value=&quot;5&quot;/&gt;&lt;property id=&quot;20300&quot; value=&quot;Slide 5&quot;/&gt;&lt;property id=&quot;20301&quot; value=&quot;Step 3: Configuring the Projector&quot;/&gt;&lt;property id=&quot;20302&quot; value=&quot;0&quot;/&gt;&lt;property id=&quot;20303&quot; value=&quot;John Jacobs&quot;/&gt;&lt;property id=&quot;20307&quot; value=&quot;260&quot;/&gt;&lt;property id=&quot;20309&quot; value=&quot;10223&quot;/&gt;&lt;property id=&quot;20312&quot; value=&quot;0&quot;/&gt;&lt;/object&gt;&lt;object type=&quot;3&quot; unique_id=&quot;10009&quot;&gt;&lt;property id=&quot;20148&quot; value=&quot;5&quot;/&gt;&lt;property id=&quot;20300&quot; value=&quot;Slide 6&quot;/&gt;&lt;property id=&quot;20301&quot; value=&quot;Step 4: Configuring the Projector&quot;/&gt;&lt;property id=&quot;20302&quot; value=&quot;0&quot;/&gt;&lt;property id=&quot;20303&quot; value=&quot;John Jacobs&quot;/&gt;&lt;property id=&quot;20307&quot; value=&quot;261&quot;/&gt;&lt;property id=&quot;20309&quot; value=&quot;10223&quot;/&gt;&lt;property id=&quot;20312&quot; value=&quot;0&quot;/&gt;&lt;/object&gt;&lt;object type=&quot;3&quot; unique_id=&quot;10010&quot;&gt;&lt;property id=&quot;20148&quot; value=&quot;5&quot;/&gt;&lt;property id=&quot;20300&quot; value=&quot;Slide 7&quot;/&gt;&lt;property id=&quot;20301&quot; value=&quot;Step 5: Finding the Perfect Angle&quot;/&gt;&lt;property id=&quot;20302&quot; value=&quot;0&quot;/&gt;&lt;property id=&quot;20303&quot; value=&quot;John Jacobs&quot;/&gt;&lt;property id=&quot;20307&quot; value=&quot;262&quot;/&gt;&lt;property id=&quot;20309&quot; value=&quot;10223&quot;/&gt;&lt;property id=&quot;20312&quot; value=&quot;0&quot;/&gt;&lt;/object&gt;&lt;object type=&quot;3&quot; unique_id=&quot;10011&quot;&gt;&lt;property id=&quot;20148&quot; value=&quot;5&quot;/&gt;&lt;property id=&quot;20300&quot; value=&quot;Slide 8&quot;/&gt;&lt;property id=&quot;20301&quot; value=&quot;Step 6: Understanding the Projector's Features&quot;/&gt;&lt;property id=&quot;20302&quot; value=&quot;0&quot;/&gt;&lt;property id=&quot;20303&quot; value=&quot;John Jacobs&quot;/&gt;&lt;property id=&quot;20307&quot; value=&quot;263&quot;/&gt;&lt;property id=&quot;20309&quot; value=&quot;10223&quot;/&gt;&lt;property id=&quot;20312&quot; value=&quot;0&quot;/&gt;&lt;/object&gt;&lt;object type=&quot;3&quot; unique_id=&quot;10012&quot;&gt;&lt;property id=&quot;20148&quot; value=&quot;5&quot;/&gt;&lt;property id=&quot;20300&quot; value=&quot;Slide 9&quot;/&gt;&lt;property id=&quot;20301&quot; value=&quot;Congratulations!&quot;/&gt;&lt;property id=&quot;20302&quot; value=&quot;0&quot;/&gt;&lt;property id=&quot;20303&quot; value=&quot;John Jacobs&quot;/&gt;&lt;property id=&quot;20307&quot; value=&quot;264&quot;/&gt;&lt;property id=&quot;20309&quot; value=&quot;10223&quot;/&gt;&lt;property id=&quot;20312&quot; value=&quot;0&quot;/&gt;&lt;/object&gt;&lt;/object&gt;&lt;object type=&quot;4&quot; unique_id=&quot;10222&quot;&gt;&lt;object type=&quot;5&quot; unique_id=&quot;10223&quot;&gt;&lt;property id=&quot;20000&quot; value=&quot;0&quot;/&gt;&lt;property id=&quot;20149&quot; value=&quot;John Jacobs&quot;/&gt;&lt;property id=&quot;20150&quot; value=&quot;Marketing Manager&quot;/&gt;&lt;property id=&quot;20153&quot; value=&quot;jjacobs@local-mag.com&quot;/&gt;&lt;/object&gt;&lt;/object&gt;&lt;object type=&quot;10&quot; unique_id=&quot;10289&quot;&gt;&lt;object type=&quot;11&quot; unique_id=&quot;10290&quot;&gt;&lt;property id=&quot;20180&quot; value=&quot;0&quot;/&gt;&lt;property id=&quot;20181&quot; value=&quot;1&quot;/&gt;&lt;property id=&quot;20182&quot; value=&quot;0&quot;/&gt;&lt;property id=&quot;20183&quot; value=&quot;1&quot;/&gt;&lt;/object&gt;&lt;object type=&quot;13&quot; unique_id=&quot;10291&quot;&gt;&lt;/object&gt;&lt;object type=&quot;12&quot; unique_id=&quot;10292&quot;&gt;&lt;/object&gt;&lt;/object&gt;&lt;/object&gt;&lt;/database&gt;"/>
  <p:tag name="MMPROD_TAG_VCONFIG" val="PD94bWwgdmVyc2lvbj0iMS4wIiBlbmNvZGluZz0iVVRGLTgiPz4NCjxjb25maWd1cmF0aW9uPg0KCTxicmFuZGluZz4NCgkJPHVpZm9udCBuYW1lPSJGT05UX05PVEVTX1RFWFQiIHZhbHVlPSJWZXJkYW5hLDksZmFsc2UsZmFsc2UsZmFsc2UiLz4NCgk8L2JyYW5kaW5nPg0KCTxjb2xvcnM+DQoJCTx1aWNvbG9yIG5hbWU9InByaW1hcnkiIHZhbHVlPSIweEJGQkQ5RiIvPg0KCQk8dWljb2xvciBuYW1lPSJnbG93IiB2YWx1ZT0iMHhGRjk5MDAiLz4NCgkJPHVpY29sb3IgbmFtZT0idGV4dCIgdmFsdWU9IjB4RkZGRkZGIi8+DQoJCTx1aWNvbG9yIG5hbWU9ImxpZ2h0IiB2YWx1ZT0iMHg4Njg1NzAiLz4NCgkJPHVpY29sb3IgbmFtZT0ic2hhZG93IiB2YWx1ZT0iMHgwMDAwMDAiLz4NCgkJPHVpY29sb3IgbmFtZT0iYmFja2dyb3VuZCIgdmFsdWU9IjB4ODY4NTcwIi8+DQoJPC9jb2xvcnM+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mZhbHNlIi8+DQoJCTx1aXNob3cgbmFtZT0iY29tcGFueWxvZ28iIHZhbHVlPSJmYWxzZSIvPg0KCQk8dWlzaG93IG5hbWU9InNpZGViYXIiIHZhbHVlPSJ0cnVlIi8+DQoJCTx1aXNob3cgbmFtZT0ib3V0bGluZSIgdmFsdWU9InRydWUiLz4NCgkJPHVpc2hvdyBuYW1lPSJ0aHVtYm5haWwiIHZhbHVlPSJ0cnVlIi8+DQoJCTx1aXNob3cgbmFtZT0ibm90ZXMiIHZhbHVlPSJ0cnVlIi8+DQoJCTx1aXNob3cgbmFtZT0ic2VhcmNoIiB2YWx1ZT0idHJ1ZSIvPg0KCQk8dWlzaG93IG5hbWU9InF1aXoiIHZhbHVlPSJ0cnVlIi8+DQoJCTx1aXNob3cgbmFtZT0iYXR0YWNobWVudHMiIHZhbHVlPSJ0cnVlIi8+DQoJCTx1aXNob3cgbmFtZT0idXRpbHMiIHZhbHVlPSJ0cnVlIi8+DQoJCTx1aXNob3cgbmFtZT0idm9sdW1lIiB2YWx1ZT0idHJ1ZSIvPg0KCQk8dWlzaG93IG5hbWU9InBsYXliYXIiIHZhbHVlPSJ0cnVlIi8+DQoJCTx1aXNob3cgbmFtZT0idGFsa2luZ2hlYWQiIHZhbHVlPSJ0cnVlIi8+DQoJCTx1aXNob3cgbmFtZT0ic2lkZWJhcm9ucmlnaHQiIHZhbHVlPSJ0cnVlIi8+DQoJCTx1aXNob3cgbmFtZT0idmlld2NoYW5nZSIgdmFsdWU9InRydWUiLz4NCgkJPHVpc2hvdyBuYW1lPSJhbHdheXNTY3J1bmNoIiB2YWx1ZT0iZmFsc2UiLz4NCgkJPHVpc2hvdyBuYW1lPSJpbml0aWFsZGlzcGxheW1vZGVpc25vcm1hbCIgdmFsdWU9InRydWUiLz4NCgkJPHVpcmVwbGFjZSBuYW1lPSJsb2dvIiB2YWx1ZT0iIi8+DQoJCTx1aXJlcGxhY2UgbmFtZT0iYmdpbWFnZSIgdmFsdWU9IiIvPg0KCQk8dWlyZXBsYWNlIG5hbWU9ImluaXRpYWx0YWIiIHZhbHVlPSJvdXRsaW5lIi8+DQoJPC9sYXlvdXQ+DQoJPGxhbmd1YWdlIGlkPSJlb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TbGlkZSAlbiIvPg0KCQk8IS0tIHN1YnN0aXR1dGlvbjogJW4gPT0gc2xpZGUgbnVtYmVyIC0tPg0KCQk8IS0tIHN1YnN0aXR1dGlvbjogJXQgPT0gdG90YWwgc2xpZGUgY291bnQgLS0+DQoJCTx1aXRleHQgbmFtZT0iU0NSVUJCQVJTVEFUVVNfU0xJREVJTkZPIiB2YWx1ZT0iU2xpZGUgJW4gLyAldCB8ICIvPg0KCQk8dWl0ZXh0IG5hbWU9IlNDUlVCQkFSU1RBVFVTX1NUT1BQRUQiIHZhbHVlPSJTdG9wcGVkIi8+DQoJCTx1aXRleHQgbmFtZT0iU0NSVUJCQVJTVEFUVVNfUExBWUlORyIgdmFsdWU9IlBsYXlpbmciLz4NCgkJPHVpdGV4dCBuYW1lPSJTQ1JVQkJBUlNUQVRVU19OT0FVRElPIiB2YWx1ZT0iTm8gQXVkaW8iLz4NCgkJPHVpdGV4dCBuYW1lPSJTQ1JVQkJBUlNUQVRVU19WSURQTEFZSU5HIiB2YWx1ZT0iVmlkZW8gUGxheWluZyIvPg0KCQk8dWl0ZXh0IG5hbWU9IlNDUlVCQkFSU1RBVFVTX0xPQURJTkciIHZhbHVlPSJMb2FkaW5nIi8+DQoJCTx1aXRleHQgbmFtZT0iU0NSVUJCQVJTVEFUVVNfQlVGRkVSSU5HIiB2YWx1ZT0iQnVmZmVyaW5nIi8+DQoJCTx1aXRleHQgbmFtZT0iU0NSVUJCQVJTVEFUVVNfUVVFU1RJT04iIHZhbHVlPSJBbnN3ZXIgUXVlc3Rpb24iLz4NCgkJPHVpdGV4dCBuYW1lPSJTQ1JVQkJBUlNUQVRVU19SRVZJRVdRVUlaIiB2YWx1ZT0iUmV2aWV3aW5nIFF1aXoiLz4NCgkJPCEtLSBzdWJzdGl0dXRpb246ICVtID09IG1pbnV0ZXMgcmVtYWluaW5nIC0tPg0KCQk8IS0tIHN1YnN0aXR1dGlvbjogJXMgPT0gc2Vjb25kcyByZW1haW5pbmcgLS0+DQoJCTx1aXRleHQgbmFtZT0iRUxBUFNFRCIgdmFsdWU9IiVtIE1pbnV0ZXMgJXMgU2Vjb25kcyBSZW1haW5pbmciLz4NCgkJPHVpdGV4dCBuYW1lPSJOT1RGT1VORCIgdmFsdWU9Ik5vdGhpbmcgRm91bmQiLz4NCgkJPHVpdGV4dCBuYW1lPSJBVFRBQ0hNRU5UUyIgdmFsdWU9IkF0dGFjaG1lbnRz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GFjdCIvPg0KCQk8dWl0ZXh0IG5hbWU9IlRBQl9RVUlaIiB2YWx1ZT0iUXVpeiIvPg0KCQk8dWl0ZXh0IG5hbWU9IlRBQl9PVVRMSU5FIiB2YWx1ZT0iT3V0bGluZSIvPg0KCQk8dWl0ZXh0IG5hbWU9IlRBQl9USFVNQiIgdmFsdWU9IlRodW1iIi8+DQoJCTx1aXRleHQgbmFtZT0iVEFCX05PVEVTIiB2YWx1ZT0iTm90ZXMiLz4NCgkJPHVpdGV4dCBuYW1lPSJUQUJfU0VBUkNIIiB2YWx1ZT0iU2VhcmNoIi8+DQoJCTx1aXRleHQgbmFtZT0iU0xJREVfSEVBRElORyIgdmFsdWU9IlNsaWRlIFRpdGxlIi8+DQoJCTx1aXRleHQgbmFtZT0iRFVSQVRJT05fSEVBRElORyIgdmFsdWU9IkR1cmF0aW9uIi8+DQoJCTx1aXRleHQgbmFtZT0iU0VBUkNIX0hFQURJTkciIHZhbHVlPSJTZWFyY2ggZm9yIHRleHQ6Ii8+DQoJCTx1aXRleHQgbmFtZT0iVEhVTUJfSEVBRElORyIgdmFsdWU9IlNsaWRlIi8+DQoJCTx1aXRleHQgbmFtZT0iVEhVTUJfSU5GTyIgdmFsdWU9IlNsaWRlIFRpdGxlL0R1cmF0aW9uIi8+DQoJCTx1aXRleHQgbmFtZT0iQVRUQUNITkFNRV9IRUFESU5HIiB2YWx1ZT0iRmlsZSBOYW1lIi8+DQoJCTx1aXRleHQgbmFtZT0iQVRUQUNIU0laRV9IRUFESU5HIiB2YWx1ZT0iU2l6ZSIvPg0KCQk8dWl0ZXh0IG5hbWU9IlNMSURFX05PVEVTIiB2YWx1ZT0iU2xpZGUgTm90ZXMiLz4NCgkJPCEtLXF1aXogcG9kIGFuZCBtZXNzYWdlIGJveCB0ZXh0cy0tPg0KCQk8dWl0ZXh0IG5hbWU9IlFVSVpQT0RfUVVJWl9BVFRFTVBUIiB2YWx1ZT0iUXVpeiBBdHRlbXB0OiIvPg0KCQk8dWl0ZXh0IG5hbWU9IlFVSVpQT0RfUVVJWl9BVFRFTVBUX1ZBTFVFIiB2YWx1ZT0iJW4gb2YgJXQiLz4NCgkJPHVpdGV4dCBuYW1lPSJRVUlaUE9EX1FVSVpfU0NPUkUiIHZhbHVlPSJTY29yZWQ6Ii8+DQoJCTx1aXRleHQgbmFtZT0iUVVJWlBPRF9RVUlaX1BBU1NTQ09SRSIgdmFsdWU9IlBhc3NpbmcgU2NvcmU6Ii8+DQoJCTx1aXRleHQgbmFtZT0iUVVJWlBPRF9RVUlaX01BWFNDT1JFIiB2YWx1ZT0iTWF4IFNjb3JlOiIvPg0KCQk8dWl0ZXh0IG5hbWU9IlFVSVpQT0RfUVVFU0FUTVBUX1NUUiIgdmFsdWU9IkF0dGVtcHQ6ICVuIG9mICV0Ii8+DQoJCTx1aXRleHQgbmFtZT0iUVVJWlBPRF9RVUVTVFlQRV9TVFIiIHZhbHVlPSJUeXBlOiAlcyIvPg0KCQk8dWl0ZXh0IG5hbWU9IlFVSVpQT0RfUVVFU1RZUEVfR1JEIiB2YWx1ZT0iR3JhZGVkIi8+DQoJCTx1aXRleHQgbmFtZT0iUVVJWlBPRF9RVUVTVFlQRV9TVlkiIHZhbHVlPSJTdXJ2ZXkiLz4NCgkJPHVpdGV4dCBuYW1lPSJRVUlaUE9EX1FVSVpBVE1QVF9JTkYiIHZhbHVlPSJJbmZpbml0ZSIvPg0KCQk8dWl0ZXh0IG5hbWU9IlFVSVpQT0RfUVVFU0FUTVBUX0lORiIgdmFsdWU9IkluZmluaXRlIi8+DQoJCTx1aXRleHQgbmFtZT0iV0FSTklOR01TR19ZRVNTVFJJTkciIHZhbHVlPSJZZXMiLz4NCgkJPHVpdGV4dCBuYW1lPSJXQVJOSU5HTVNHX05PU1RSSU5HIiB2YWx1ZT0iTm8iLz4NCgkJPHVpdGV4dCBuYW1lPSJXQVJOSU5HTVNHX1RJVExFU1RSSU5HIiB2YWx1ZT0iUXVpeiBOYXZpZ2F0aW9uIFdhcm5pbmciLz4NCgkJPHVpdGV4dCBuYW1lPSJXQVJOSU5HTVNHX01TR1NUUklORyIgdmFsdWU9IlRoZXJlIGFyZSB1bi1hdHRlbXB0ZWQgcXVlc3Rpb25zIGluIHRoaXMgUXVpei4mI3hBOyYjeEE7Q2xpY2tpbmcgWWVzIHdpbGwgdGFrZSB5b3Ugb3V0IG9mIHRoZSBRdWl6LiBDbGljayBObyB0byBjb250aW51ZSB0aGUgUXVpei4iLz4NCgkJPHVpdGV4dCBuYW1lPSJJTkZPUk1BVElPTl9IMjY0X0ZMQVNIUExBWUVSIiB2YWx1ZT0iVGhlIGN1cnJlbnQgdmVyc2lvbiBvZiBGbGFzaCBQbGF5ZXIgaW5zdGFsbGVkIG9uIHlvdXIgbWFjaGluZSBkb2VzIG5vdCBzdXBwb3J0IHRoaXMgdmlkZW8uIENsaWNrIG9uIHRoZSB2aWRlbyBhcmVhIHRvIGRvd25sb2FkIHRoZSBsYXRlc3Q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TaG93IHNpZGViYXIgdG8gcGFydGljaXBhbnRzIi8+DQoJCTx1aXRleHQgbmFtZT0iTVVURSIgdmFsdWU9Ik11dGUiLz4NCgkJPHVpdGV4dCBuYW1lPSJET0NXUkFQX1RJVExFIiB2YWx1ZT0iUHJlc2VudGVyIEZpbGUgQXR0YWNobWVudCIvPg0KCQk8dWl0ZXh0IG5hbWU9IkRPQ1dSQVBfTVNHIiB2YWx1ZT0iU2F2ZSB0byBNeSBDb21wdXRlciIvPg0KCQk8dWl0ZXh0IG5hbWU9IkRPQ1dSQVBfUFJPTVBUIiB2YWx1ZT0iQ2xpY2sgdG8gRG93bmxvYWQiLz4NCgk8L2xhbmd1YWdlPg0KCTxsYW5ndWFnZSBpZD0iZG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m9saWUgJW4iLz4NCgkJPCEtLSBzdWJzdGl0dXRpb246ICVuID09IHNsaWRlIG51bWJlciAtLT4NCgkJPCEtLSBzdWJzdGl0dXRpb246ICV0ID09IHRvdGFsIHNsaWRlIGNvdW50IC0tPg0KCQk8dWl0ZXh0IG5hbWU9IlNDUlVCQkFSU1RBVFVTX1NMSURFSU5GTyIgdmFsdWU9IkZvbGllICVuIC8gJXQgfCAiLz4NCgkJPHVpdGV4dCBuYW1lPSJTQ1JVQkJBUlNUQVRVU19TVE9QUEVEIiB2YWx1ZT0iQmVlbmRldCIvPg0KCQk8dWl0ZXh0IG5hbWU9IlNDUlVCQkFSU1RBVFVTX1BMQVlJTkciIHZhbHVlPSJXaWVkZXJnYWJlIi8+DQoJCTx1aXRleHQgbmFtZT0iU0NSVUJCQVJTVEFUVVNfTk9BVURJTyIgdmFsdWU9IktlaW4gQXVkaW8iLz4NCgkJPHVpdGV4dCBuYW1lPSJTQ1JVQkJBUlNUQVRVU19WSURQTEFZSU5HIiB2YWx1ZT0iVmlkZW8gd2lyZCBhYmdlc3BpZWx0Ii8+DQoJCTx1aXRleHQgbmFtZT0iU0NSVUJCQVJTVEFUVVNfTE9BRElORyIgdmFsdWU9IkxhZGVuIi8+DQoJCTx1aXRleHQgbmFtZT0iU0NSVUJCQVJTVEFUVVNfQlVGRkVSSU5HIiB2YWx1ZT0iUHVmZmVybiIvPg0KCQk8dWl0ZXh0IG5hbWU9IlNDUlVCQkFSU1RBVFVTX1FVRVNUSU9OIiB2YWx1ZT0iRnJhZ2UgYmVhbnR3b3J0ZW4iLz4NCgkJPHVpdGV4dCBuYW1lPSJTQ1JVQkJBUlNUQVRVU19SRVZJRVdRVUlaIiB2YWx1ZT0iTm9jaG1hbHMgZHVyY2hzZWhlbiIvPg0KCQk8IS0tIHN1YnN0aXR1dGlvbjogJW0gPT0gbWludXRlcyByZW1haW5pbmcgLS0+DQoJCTwhLS0gc3Vic3RpdHV0aW9uOiAlcyA9PSBzZWNvbmRzIHJlbWFpbmluZyAtLT4NCgkJPHVpdGV4dCBuYW1lPSJFTEFQU0VEIiB2YWx1ZT0iUmVzdGRhdWVyOiAlbSBNaW51dGVuICVzIFNla3VuZGVuIi8+DQoJCTx1aXRleHQgbmFtZT0iTk9URk9VTkQiIHZhbHVlPSJOaWNodHMgZ2VmdW5kZW4iLz4NCgkJPHVpdGV4dCBuYW1lPSJBVFRBQ0hNRU5UUyIgdmFsdWU9IkFubGFnZW4iLz4NCgkJPCEtLSBzdWJzdGl0dXRpb246ICVwID09IGN1cnJlbnQgc3BlYWtlcidzIHRpdGxlIC0tPg0KCQk8dWl0ZXh0IG5hbWU9IkJJT1dJTl9USVRMRSIgdmFsdWU9IlNwcmVjaGVyOiAlcCIvPg0KCQk8dWl0ZXh0IG5hbWU9IkJJT0JUTl9USVRMRSIgdmFsdWU9IlNwcmVjaGVyIi8+DQoJCTx1aXRleHQgbmFtZT0iRElWSURFUkJUTl9USVRMRSIgdmFsdWU9InwiLz4NCgkJPHVpdGV4dCBuYW1lPSJDT05UQUNUQlROX1RJVExFIiB2YWx1ZT0iS29udGFrdCIvPg0KCQk8dWl0ZXh0IG5hbWU9IlRBQl9RVUlaIiB2YWx1ZT0iUXVpeiIvPg0KCQk8dWl0ZXh0IG5hbWU9IlRBQl9PVVRMSU5FIiB2YWx1ZT0iU3RydWt0dXIiLz4NCgkJPHVpdGV4dCBuYW1lPSJUQUJfVEhVTUIiIHZhbHVlPSJNaW5pYXR1ciIvPg0KCQk8dWl0ZXh0IG5hbWU9IlRBQl9OT1RFUyIgdmFsdWU9Ik5vdGl6ZW4iLz4NCgkJPHVpdGV4dCBuYW1lPSJUQUJfU0VBUkNIIiB2YWx1ZT0iU3VjaGVuIi8+DQoJCTx1aXRleHQgbmFtZT0iU0xJREVfSEVBRElORyIgdmFsdWU9IkZvbGllbnRpdGVsIi8+DQoJCTx1aXRleHQgbmFtZT0iRFVSQVRJT05fSEVBRElORyIgdmFsdWU9IkRhdWVyIi8+DQoJCTx1aXRleHQgbmFtZT0iU0VBUkNIX0hFQURJTkciIHZhbHVlPSJUZXh0IHN1Y2hlbjoiLz4NCgkJPHVpdGV4dCBuYW1lPSJUSFVNQl9IRUFESU5HIiB2YWx1ZT0iRm9saWUiLz4NCgkJPHVpdGV4dCBuYW1lPSJUSFVNQl9JTkZPIiB2YWx1ZT0iRm9saWVudGl0ZWwvRGF1ZXIiLz4NCgkJPHVpdGV4dCBuYW1lPSJBVFRBQ0hOQU1FX0hFQURJTkciIHZhbHVlPSJEYXRlaW5hbWUiLz4NCgkJPHVpdGV4dCBuYW1lPSJBVFRBQ0hTSVpFX0hFQURJTkciIHZhbHVlPSJHcsO2w59lIi8+DQoJCTx1aXRleHQgbmFtZT0iU0xJREVfTk9URVMiIHZhbHVlPSJGb2xpZW5ub3RpemVuIi8+DQoJCTwhLS1xdWl6IHBvZCBhbmQgbWVzc2FnZSBib3ggdGV4dHMtLT4NCgkJPHVpdGV4dCBuYW1lPSJRVUlaUE9EX1FVSVpfQVRURU1QVCIgdmFsdWU9IlF1aXp2ZXJzdWNoOiIvPg0KCQk8dWl0ZXh0IG5hbWU9IlFVSVpQT0RfUVVJWl9BVFRFTVBUX1ZBTFVFIiB2YWx1ZT0iJW4gdm9uICV0Ii8+DQoJCTx1aXRleHQgbmFtZT0iUVVJWlBPRF9RVUlaX1NDT1JFIiB2YWx1ZT0iRXJyZWljaHQ6Ii8+DQoJCTx1aXRleHQgbmFtZT0iUVVJWlBPRF9RVUlaX1BBU1NTQ09SRSIgdmFsdWU9Ik1pbmRlc3RwdW5rdHphaGw6Ii8+DQoJCTx1aXRleHQgbmFtZT0iUVVJWlBPRF9RVUlaX01BWFNDT1JFIiB2YWx1ZT0iTWF4aW1hbGUgUHVua3R6YWhsOiIvPg0KCQk8dWl0ZXh0IG5hbWU9IlFVSVpQT0RfUVVFU0FUTVBUX1NUUiIgdmFsdWU9IlZlcnN1Y2g6ICVuIHZvbiAldCIvPg0KCQk8dWl0ZXh0IG5hbWU9IlFVSVpQT0RfUVVFU1RZUEVfU1RSIiB2YWx1ZT0iVHlwOiAlcyIvPg0KCQk8dWl0ZXh0IG5hbWU9IlFVSVpQT0RfUVVFU1RZUEVfR1JEIiB2YWx1ZT0iQmV3ZXJ0ZXQiLz4NCgkJPHVpdGV4dCBuYW1lPSJRVUlaUE9EX1FVRVNUWVBFX1NWWSIgdmFsdWU9IlVtZnJhZ2UiLz4NCgkJPHVpdGV4dCBuYW1lPSJRVUlaUE9EX1FVSVpBVE1QVF9JTkYiIHZhbHVlPSJVbmVuZGxpY2giLz4NCgkJPHVpdGV4dCBuYW1lPSJRVUlaUE9EX1FVRVNBVE1QVF9JTkYiIHZhbHVlPSJVbmVuZGxpY2giLz4NCgkJPHVpdGV4dCBuYW1lPSJXQVJOSU5HTVNHX1lFU1NUUklORyIgdmFsdWU9IkphIi8+DQoJCTx1aXRleHQgbmFtZT0iV0FSTklOR01TR19OT1NUUklORyIgdmFsdWU9Ik5laW4iLz4NCgkJPHVpdGV4dCBuYW1lPSJXQVJOSU5HTVNHX1RJVExFU1RSSU5HIiB2YWx1ZT0iUXVpem5hdmlnYXRpb25zd2FybnVuZyIvPg0KCQk8dWl0ZXh0IG5hbWU9IldBUk5JTkdNU0dfTVNHU1RSSU5HIiB2YWx1ZT0iSW4gZGllc2VtIFF1aXogZ2lidCBlcyB1bmJlYW50d29ydGV0ZSBGcmFnZW4uJiN4QTsmI3hBO1dlbm4gU2llIGF1ZiAmcXVvdDtKYSZxdW90OyBrbGlja2VuLCB3aXJkIGRhcyBRdWl6IGJlZW5kZXQuIEtsaWNrZW4gU2llIGF1ZiAmcXVvdDtOZWluJnF1b3Q7LCB1bSBtaXQgZGVtIFF1aXogZm9ydHp1ZmFocmVuLiIvPg0KCQk8dWl0ZXh0IG5hbWU9IklORk9STUFUSU9OX0gyNjRfRkxBU0hQTEFZRVIiIHZhbHVlPSJEYXMgVmlkZW8gd2lyZCB2b24gZGVyIG1vbWVudGFuIGF1ZiBkaWVzZW0gQ29tcHV0ZXIgaW5zdGFsbGllcnRlbiBWZXJzaW9uIHZvbiBGbGFzaCBQbGF5ZXIgbmljaHQgdW50ZXJzdMO8dHp0LiBLbGlja2VuIFNpZSBhdWYgZGVuIFZpZGVvYmVyZWljaCwgdW0gZGllIGFrdHVlbGxlIFZlcnNpb24gdm9uIEZsYXNoIFBsYXllciBoZXJ1bnRlcnp1bGFkZW4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RlbiBUZWlsbmVobWVybiBkaWUgU2VpdGVubGVpc3RlIGFuemVpZ2VuIi8+DQoJCTx1aXRleHQgbmFtZT0iTVVURSIgdmFsdWU9IlRvbiBhdXMiLz4NCgkJPHVpdGV4dCBuYW1lPSJET0NXUkFQX1RJVExFIiB2YWx1ZT0iUHJlc2VudGVyLUFuaGFuZyIvPg0KCQk8dWl0ZXh0IG5hbWU9IkRPQ1dSQVBfTVNHIiB2YWx1ZT0iQXVmIG1laW5lbSBBcmJlaXRzcGxhdHogc3BlaWNoZXJuIi8+DQoJCTx1aXRleHQgbmFtZT0iRE9DV1JBUF9QUk9NUFQiIHZhbHVlPSJadW0gSGVydW50ZXJsYWRlbiBrbGlja2VuIi8+DQoJPC9sYW5ndWFnZT4NCgk8bGFuZ3VhZ2UgaWQ9ImZy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XBvc2l0aXZlICVuIi8+DQoJCTwhLS0gc3Vic3RpdHV0aW9uOiAlbiA9PSBzbGlkZSBudW1iZXIgLS0+DQoJCTwhLS0gc3Vic3RpdHV0aW9uOiAldCA9PSB0b3RhbCBzbGlkZSBjb3VudCAtLT4NCgkJPHVpdGV4dCBuYW1lPSJTQ1JVQkJBUlNUQVRVU19TTElERUlORk8iIHZhbHVlPSJEaWFwb3NpdGl2ZSAlbiAvICV0IHwgIi8+DQoJCTx1aXRleHQgbmFtZT0iU0NSVUJCQVJTVEFUVVNfU1RPUFBFRCIgdmFsdWU9IkFycsOqdMOpZSIvPg0KCQk8dWl0ZXh0IG5hbWU9IlNDUlVCQkFSU1RBVFVTX1BMQVlJTkciIHZhbHVlPSJMZWN0dXJlIi8+DQoJCTx1aXRleHQgbmFtZT0iU0NSVUJCQVJTVEFUVVNfTk9BVURJTyIgdmFsdWU9IlBhcyBkZSBzb24iLz4NCgkJPHVpdGV4dCBuYW1lPSJTQ1JVQkJBUlNUQVRVU19WSURQTEFZSU5HIiB2YWx1ZT0iTGVjdHVyZSB2aWTDqW8gZW4gY291cnMiLz4NCgkJPHVpdGV4dCBuYW1lPSJTQ1JVQkJBUlNUQVRVU19MT0FESU5HIiB2YWx1ZT0iQ2hhcmdlbWVudCBlbiBjb3VycyIvPg0KCQk8dWl0ZXh0IG5hbWU9IlNDUlVCQkFSU1RBVFVTX0JVRkZFUklORyIgdmFsdWU9Ik1pc2UgZW4gbcOpbW9pcmUiLz4NCgkJPHVpdGV4dCBuYW1lPSJTQ1JVQkJBUlNUQVRVU19RVUVTVElPTiIgdmFsdWU9IlLDqXBvbmRyZSDDoCBsYSBxdWVzdGlvbiIvPg0KCQk8dWl0ZXh0IG5hbWU9IlNDUlVCQkFSU1RBVFVTX1JFVklFV1FVSVoiIHZhbHVlPSJSw6l2aXNpb24gZHUgcXVlc3Rpb25uYWlyZSIvPg0KCQk8IS0tIHN1YnN0aXR1dGlvbjogJW0gPT0gbWludXRlcyByZW1haW5pbmcgLS0+DQoJCTwhLS0gc3Vic3RpdHV0aW9uOiAlcyA9PSBzZWNvbmRzIHJlbWFpbmluZyAtLT4NCgkJPHVpdGV4dCBuYW1lPSJFTEFQU0VEIiB2YWx1ZT0iJW0gbWludXRlcyAlcyBzZWNvbmRlcyByZXN0YW50ZXMiLz4NCgkJPHVpdGV4dCBuYW1lPSJOT1RGT1VORCIgdmFsdWU9IlJpZW4gdHJvdXbDqSIvPg0KCQk8dWl0ZXh0IG5hbWU9IkFUVEFDSE1FTlRTIiB2YWx1ZT0iUGnDqGNlcyBqb2ludGVzIi8+DQoJCTwhLS0gc3Vic3RpdHV0aW9uOiAlcCA9PSBjdXJyZW50IHNwZWFrZXIncyB0aXRsZSAtLT4NCgkJPHVpdGV4dCBuYW1lPSJCSU9XSU5fVElUTEUiIHZhbHVlPSJCaW8gOiAlcCIvPg0KCQk8dWl0ZXh0IG5hbWU9IkJJT0JUTl9USVRMRSIgdmFsdWU9IkJpbyA6Ii8+DQoJCTx1aXRleHQgbmFtZT0iRElWSURFUkJUTl9USVRMRSIgdmFsdWU9InwiLz4NCgkJPHVpdGV4dCBuYW1lPSJDT05UQUNUQlROX1RJVExFIiB2YWx1ZT0iQ29udGFjdCIvPg0KCQk8dWl0ZXh0IG5hbWU9IlRBQl9RVUlaIiB2YWx1ZT0iUXVpeiIvPg0KCQk8dWl0ZXh0IG5hbWU9IlRBQl9PVVRMSU5FIiB2YWx1ZT0iUGxhbiIvPg0KCQk8dWl0ZXh0IG5hbWU9IlRBQl9USFVNQiIgdmFsdWU9IkRpYXBvcyIvPg0KCQk8dWl0ZXh0IG5hbWU9IlRBQl9OT1RFUyIgdmFsdWU9Ik5vdGVzIi8+DQoJCTx1aXRleHQgbmFtZT0iVEFCX1NFQVJDSCIgdmFsdWU9IlJlY2hlcmNoZSIvPg0KCQk8dWl0ZXh0IG5hbWU9IlNMSURFX0hFQURJTkciIHZhbHVlPSJUaXRyZSBkZSBsYSBkaWFwb3NpdGl2ZSIvPg0KCQk8dWl0ZXh0IG5hbWU9IkRVUkFUSU9OX0hFQURJTkciIHZhbHVlPSJEdXLDqWUiLz4NCgkJPHVpdGV4dCBuYW1lPSJTRUFSQ0hfSEVBRElORyIgdmFsdWU9IlJlY2hlcmNoZSBkZSB0ZXh0ZSA6Ii8+DQoJCTx1aXRleHQgbmFtZT0iVEhVTUJfSEVBRElORyIgdmFsdWU9IkRpYXBvc2l0aXZlIi8+DQoJCTx1aXRleHQgbmFtZT0iVEhVTUJfSU5GTyIgdmFsdWU9IlRpdHJlL2R1csOpZSIvPg0KCQk8dWl0ZXh0IG5hbWU9IkFUVEFDSE5BTUVfSEVBRElORyIgdmFsdWU9Ik5vbSBkZSBmaWNoaWVyIi8+DQoJCTx1aXRleHQgbmFtZT0iQVRUQUNIU0laRV9IRUFESU5HIiB2YWx1ZT0iVGFpbGxlIi8+DQoJCTx1aXRleHQgbmFtZT0iU0xJREVfTk9URVMiIHZhbHVlPSJDb21tZW50YWlyZXMgZGVzIGRpYXBvc2l0aXZlcyIvPg0KCQk8IS0tcXVpeiBwb2QgYW5kIG1lc3NhZ2UgYm94IHRleHRzLS0+DQoJCTx1aXRleHQgbmFtZT0iUVVJWlBPRF9RVUlaX0FUVEVNUFQiIHZhbHVlPSJUZW50YXRpdmUgZGUgcXVlc3Rpb25uYWlyZSA6Ii8+DQoJCTx1aXRleHQgbmFtZT0iUVVJWlBPRF9RVUlaX0FUVEVNUFRfVkFMVUUiIHZhbHVlPSIlbiBzdXIgJXQiLz4NCgkJPHVpdGV4dCBuYW1lPSJRVUlaUE9EX1FVSVpfU0NPUkUiIHZhbHVlPSJOb3RlIG9idGVudWUgOiIvPg0KCQk8dWl0ZXh0IG5hbWU9IlFVSVpQT0RfUVVJWl9QQVNTU0NPUkUiIHZhbHVlPSJOb3RlIGQnYWRtaXNzaWJpbGl0w6nCoDoiLz4NCgkJPHVpdGV4dCBuYW1lPSJRVUlaUE9EX1FVSVpfTUFYU0NPUkUiIHZhbHVlPSJOb3RlIG1heGltYWxlIDoiLz4NCgkJPHVpdGV4dCBuYW1lPSJRVUlaUE9EX1FVRVNBVE1QVF9TVFIiIHZhbHVlPSJUZW50YXRpdmUgOiAlbiBzdXIgJXQiLz4NCgkJPHVpdGV4dCBuYW1lPSJRVUlaUE9EX1FVRVNUWVBFX1NUUiIgdmFsdWU9IlR5cGU6ICVzIi8+DQoJCTx1aXRleHQgbmFtZT0iUVVJWlBPRF9RVUVTVFlQRV9HUkQiIHZhbHVlPSJOb3TDqSIvPg0KCQk8dWl0ZXh0IG5hbWU9IlFVSVpQT0RfUVVFU1RZUEVfU1ZZIiB2YWx1ZT0iRW5xdcOqdGUiLz4NCgkJPHVpdGV4dCBuYW1lPSJRVUlaUE9EX1FVSVpBVE1QVF9JTkYiIHZhbHVlPSJJbGxpbWl0w6kiLz4NCgkJPHVpdGV4dCBuYW1lPSJRVUlaUE9EX1FVRVNBVE1QVF9JTkYiIHZhbHVlPSJJbGxpbWl0w6kiLz4NCgkJPHVpdGV4dCBuYW1lPSJXQVJOSU5HTVNHX1lFU1NUUklORyIgdmFsdWU9Ik91aSIvPg0KCQk8dWl0ZXh0IG5hbWU9IldBUk5JTkdNU0dfTk9TVFJJTkciIHZhbHVlPSJOb24iLz4NCgkJPHVpdGV4dCBuYW1lPSJXQVJOSU5HTVNHX1RJVExFU1RSSU5HIiB2YWx1ZT0iQXZlcnRpc3NlbWVudCBkZSBuYXZpZ2F0aW9uIGR1IHF1ZXN0aW9ubmFpcmUiLz4NCgkJPHVpdGV4dCBuYW1lPSJXQVJOSU5HTVNHX01TR1NUUklORyIgdmFsdWU9IlZvdXMgbidhdmV6IHBhcyByw6lwb25kdSDDoCBjZXJ0YWluZXMgcXVlc3Rpb25zIGRlIGNlIHF1ZXN0aW9ubmFpcmUuJiN4QTsmI3hBO1NpIHZvdXMgY2xpcXVleiBzdXIgT3VpLCB2b3VzIHF1aXR0ZXJleiBsZSBxdWVzdGlvbm5haXJlLiBDbGlxdWV6IHN1ciBOb24gcG91ciBjb250aW51ZXIgbGUgcXVlc3Rpb25uYWlyZS4iLz4NCgkJPHVpdGV4dCBuYW1lPSJJTkZPUk1BVElPTl9IMjY0X0ZMQVNIUExBWUVSIiB2YWx1ZT0iTGEgdmVyc2lvbiBkZSBGbGFzaCBQbGF5ZXIgYWN0dWVsbGVtZW50IGluc3RhbGzDqWUgc3VyIHZvdHJlIG1hY2hpbmUgbmUgcHJlbmQgcGFzIGVuIGNoYXJnZSBjZSB0eXBlIGRlIHZpZMOpby4gQ2xpcXVleiBzdXIgbGEgem9uZSB2aWTDqW8gcG91ciB0w6lsw6ljaGFyZ2VyIGxhIGRlcm5pw6hyZSB2ZXJzaW9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udHJlciBsJ2VuY2FkcsOpIGF1eCBwYXJ0aWNpcGFudHMiLz4NCgkJPHVpdGV4dCBuYW1lPSJNVVRFIiB2YWx1ZT0iTXVldCIvPg0KCQk8dWl0ZXh0IG5hbWU9IkRPQ1dSQVBfVElUTEUiIHZhbHVlPSJQacOoY2Ugam9pbnRlIFByZXNlbnRlciIvPg0KCQk8dWl0ZXh0IG5hbWU9IkRPQ1dSQVBfTVNHIiB2YWx1ZT0iRW5yZWdpc3RyZXIgc3VyIG1vbiBvcmRpbmF0ZXVyIi8+DQoJCTx1aXRleHQgbmFtZT0iRE9DV1JBUF9QUk9NUFQiIHZhbHVlPSJDbGlxdWVyIHBvdXIgdMOpbMOpY2hhcmdlciIvPg0KCTwvbGFuZ3VhZ2U+DQoJPGxhbmd1YWdlIGlkPSJqYSI+DQoJCTwhLS0gZm9ybWF0IGZvciB1aWZvbnQgdmFsdWUgaXMgImZvbnQsc2l6ZSxpc2JvbGQsaXNpdGFsaWMsaXNzaGFkb3dlZCIgLS0+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DQoJCTx1aWZvbnQgbmFtZT0iRk9OVF9FTEFQU0VEVElNRSIgdmFsdWU9IlZlcmRhbmEsMTEsdHJ1ZSxmYWxzZSxmYWxzZSIvPg0KCQk8dWlmb250IG5hbWU9IkZPTlRfVVRJTFNNRU5VIiB2YWx1ZT0iVmVyZGFuYSw5LHRydWUsZmFsc2UsZmFsc2UiLz4NCgkJPHVpZm9udCBuYW1lPSJGT05UX1RBQlMiIHZhbHVlPSJWZXJkYW5hLDEwLGZhbHNlLGZhbHNlLGZhbHNlIi8+DQoJCTx1aWZvbnQgbmFtZT0iRk9OVF9QUkVTRU5UQVRJT05OQU1FIiB2YWx1ZT0iVmVyZGFuYSwxNSxmYWxzZSxmYWxzZSx0cnVlIi8+DQoJCTx1aWZvbnQgbmFtZT0iRk9OVF9QUkVTRU5URVJOQU1FIiB2YWx1ZT0iVmVyZGFuYSwxNSx0cnVlLGZhbHNlLHRydWUiLz4NCgkJPHVpZm9udCBuYW1lPSJGT05UX1BSRVNFTlRFUlRJVExFIiB2YWx1ZT0iVmVyZGFuYSwxMS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MTEsZmFsc2UsZmFsc2UsdHJ1ZSIvPg0KCQk8dWlmb250IG5hbWU9IkZPTlRfQklPV0lOIiB2YWx1ZT0iVmVyZGFuYSwxMSxmYWxzZSxmYWxzZSxmYWxzZSIvPg0KCQk8dWlmb250IG5hbWU9IkZPTlRfTElTVEhFQURJTkciIHZhbHVlPSJWZXJkYW5hLDExLGZhbHNlLGZhbHNlLGZhbHNlIi8+DQoJCTx1aWZvbnQgbmFtZT0iRk9OVF9XSU5USVRMRSIgdmFsdWU9IlZlcmRhbmEsMTE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44K544Op44Kk44OJIDogJW4iLz4NCgkJPCEtLSBzdWJzdGl0dXRpb246ICVuID09IHNsaWRlIG51bWJlciAtLT4NCgkJPCEtLSBzdWJzdGl0dXRpb246ICV0ID09IHRvdGFsIHNsaWRlIGNvdW50IC0tPg0KCQk8dWl0ZXh0IG5hbWU9IlNDUlVCQkFSU1RBVFVTX1NMSURFSU5GTyIgdmFsdWU9IuOCueODqeOCpOODiSA6ICVuIC8gJXQgfCAiLz4NCgkJPHVpdGV4dCBuYW1lPSJTQ1JVQkJBUlNUQVRVU19TVE9QUEVEIiB2YWx1ZT0i5YGc5q2iIi8+DQoJCTx1aXRleHQgbmFtZT0iU0NSVUJCQVJTVEFUVVNfUExBWUlORyIgdmFsdWU9IuWGjeeUn+S4rSIvPg0KCQk8dWl0ZXh0IG5hbWU9IlNDUlVCQkFSU1RBVFVTX05PQVVESU8iIHZhbHVlPSLpn7Plo7DjgarjgZciLz4NCgkJPHVpdGV4dCBuYW1lPSJTQ1JVQkJBUlNUQVRVU19WSURQTEFZSU5HIiB2YWx1ZT0i44OT44OH44Kq5YaN55Sf5LitIi8+DQoJCTx1aXRleHQgbmFtZT0iU0NSVUJCQVJTVEFUVVNfTE9BRElORyIgdmFsdWU9IuODreODvOODieS4rSIvPg0KCQk8dWl0ZXh0IG5hbWU9IlNDUlVCQkFSU1RBVFVTX0JVRkZFUklORyIgdmFsdWU9IuODkOODg+ODleOCoeS4rSIvPg0KCQk8dWl0ZXh0IG5hbWU9IlNDUlVCQkFSU1RBVFVTX1FVRVNUSU9OIiB2YWx1ZT0i6LOq5ZWP44Gr562U44GI44Gm5LiL44GV44GEIi8+DQoJCTx1aXRleHQgbmFtZT0iU0NSVUJCQVJTVEFUVVNfUkVWSUVXUVVJWiIgdmFsdWU9IuOCr+OCpOOCuuOCkuODrOODk+ODpeODvOOBl+OBpuOBhOOBvuOBmSIvPg0KCQk8IS0tIHN1YnN0aXR1dGlvbjogJW0gPT0gbWludXRlcyByZW1haW5pbmcgLS0+DQoJCTwhLS0gc3Vic3RpdHV0aW9uOiAlcyA9PSBzZWNvbmRzIHJlbWFpbmluZyAtLT4NCgkJPHVpdGV4dCBuYW1lPSJFTEFQU0VEIiB2YWx1ZT0i5q6L44KKIDogJW0g5YiGICVzIOenkiIvPg0KCQk8dWl0ZXh0IG5hbWU9Ik5PVEZPVU5EIiB2YWx1ZT0i5L2V44KC6KaL44Gk44GL44KK44G+44Gb44KTIi8+DQoJCTx1aXRleHQgbmFtZT0iQVRUQUNITUVOVFMiIHZhbHVlPSLmt7vku5giLz4NCgkJPCEtLSBzdWJzdGl0dXRpb246ICVwID09IGN1cnJlbnQgc3BlYWtlcidzIHRpdGxlIC0tPg0KCQk8dWl0ZXh0IG5hbWU9IkJJT1dJTl9USVRMRSIgdmFsdWU9Iue1jOattCA6ICVwIi8+DQoJCTx1aXRleHQgbmFtZT0iQklPQlROX1RJVExFIiB2YWx1ZT0i57WM5q20Ii8+DQoJCTx1aXRleHQgbmFtZT0iRElWSURFUkJUTl9USVRMRSIgdmFsdWU9InwiLz4NCgkJPHVpdGV4dCBuYW1lPSJDT05UQUNUQlROX1RJVExFIiB2YWx1ZT0i44GK5ZWP44GE5ZCI44KP44GbIi8+DQoJCTx1aXRleHQgbmFtZT0iVEFCX1FVSVoiIHZhbHVlPSLjgq/jgqTjgroiLz4NCgkJPHVpdGV4dCBuYW1lPSJUQUJfT1VUTElORSIgdmFsdWU9IuOCouOCpuODiOODqeOCpOODsyIvPg0KCQk8dWl0ZXh0IG5hbWU9IlRBQl9USFVNQiIgdmFsdWU9IuOCteODoOODjeODvOODqyIvPg0KCQk8dWl0ZXh0IG5hbWU9IlRBQl9OT1RFUyIgdmFsdWU9IuODjuODvOODiCIvPg0KCQk8dWl0ZXh0IG5hbWU9IlRBQl9TRUFSQ0giIHZhbHVlPSLmpJzntKIiLz4NCgkJPHVpdGV4dCBuYW1lPSJTTElERV9IRUFESU5HIiB2YWx1ZT0i44K544Op44Kk44OJ44K/44Kk44OI44OrIi8+DQoJCTx1aXRleHQgbmFtZT0iRFVSQVRJT05fSEVBRElORyIgdmFsdWU9IumVt+OBlSIvPg0KCQk8dWl0ZXh0IG5hbWU9IlNFQVJDSF9IRUFESU5HIiB2YWx1ZT0i5qSc57Si44GZ44KL44OG44Kt44K544OIIDogIi8+DQoJCTx1aXRleHQgbmFtZT0iVEhVTUJfSEVBRElORyIgdmFsdWU9IuOCueODqeOCpOODiSIvPg0KCQk8dWl0ZXh0IG5hbWU9IlRIVU1CX0lORk8iIHZhbHVlPSLjgrnjg6njgqTjg4njgr/jgqTjg4jjg6sgLyDplbfjgZUiLz4NCgkJPHVpdGV4dCBuYW1lPSJBVFRBQ0hOQU1FX0hFQURJTkciIHZhbHVlPSLjg5XjgqHjgqTjg6vlkI0iLz4NCgkJPHVpdGV4dCBuYW1lPSJBVFRBQ0hTSVpFX0hFQURJTkciIHZhbHVlPSLjgrXjgqTjgroiLz4NCgkJPHVpdGV4dCBuYW1lPSJTTElERV9OT1RFUyIgdmFsdWU9IuOCueODqeOCpOODieODjuODvOODiCIvPg0KCQk8IS0tcXVpeiBwb2QgYW5kIG1lc3NhZ2UgYm94IHRleHRzLS0+DQoJCTx1aXRleHQgbmFtZT0iUVVJWlBPRF9RVUlaX0FUVEVNUFQiIHZhbHVlPSLjgq/jgqTjgrroqabooYzlm57mlbAgOiAiLz4NCgkJPHVpdGV4dCBuYW1lPSJRVUlaUE9EX1FVSVpfQVRURU1QVF9WQUxVRSIgdmFsdWU9IiVuIC8gJXQiLz4NCgkJPHVpdGV4dCBuYW1lPSJRVUlaUE9EX1FVSVpfU0NPUkUiIHZhbHVlPSLjgrnjgrPjgqIgOiAiLz4NCgkJPHVpdGV4dCBuYW1lPSJRVUlaUE9EX1FVSVpfUEFTU1NDT1JFIiB2YWx1ZT0i5ZCI5qC854K5IDoiLz4NCgkJPHVpdGV4dCBuYW1lPSJRVUlaUE9EX1FVSVpfTUFYU0NPUkUiIHZhbHVlPSLmnIDpq5jlvpfngrkgOiAiLz4NCgkJPHVpdGV4dCBuYW1lPSJRVUlaUE9EX1FVRVNBVE1QVF9TVFIiIHZhbHVlPSLoqabooYzlm57mlbAgOiAlbiAvICV0Ii8+DQoJCTx1aXRleHQgbmFtZT0iUVVJWlBPRF9RVUVTVFlQRV9TVFIiIHZhbHVlPSLjgr/jgqTjg5cgOiAlcyIvPg0KCQk8dWl0ZXh0IG5hbWU9IlFVSVpQT0RfUVVFU1RZUEVfR1JEIiB2YWx1ZT0i6KmV5L6hIi8+DQoJCTx1aXRleHQgbmFtZT0iUVVJWlBPRF9RVUVTVFlQRV9TVlkiIHZhbHVlPSLjgqLjg7PjgrHjg7zjg4giLz4NCgkJPHVpdGV4dCBuYW1lPSJRVUlaUE9EX1FVSVpBVE1QVF9JTkYiIHZhbHVlPSLnhKHliLbpmZAiLz4NCgkJPHVpdGV4dCBuYW1lPSJRVUlaUE9EX1FVRVNBVE1QVF9JTkYiIHZhbHVlPSLnhKHliLbpmZAiLz4NCgkJPHVpdGV4dCBuYW1lPSJXQVJOSU5HTVNHX1lFU1NUUklORyIgdmFsdWU9IuOBr+OBhCIvPg0KCQk8dWl0ZXh0IG5hbWU9IldBUk5JTkdNU0dfTk9TVFJJTkciIHZhbHVlPSLjgYTjgYTjgYgiLz4NCgkJPHVpdGV4dCBuYW1lPSJXQVJOSU5HTVNHX1RJVExFU1RSSU5HIiB2YWx1ZT0i44Kv44Kk44K644Gu44OK44OT44Ky44O844K344On44Oz44Gr6Zai44GZ44KL6K2m5ZGKIi8+DQoJCTx1aXRleHQgbmFtZT0iV0FSTklOR01TR19NU0dTVFJJTkciIHZhbHVlPSLjgZPjga7jgq/jgqTjgrrjgavjga/jgIHjgb7jgaDop6PnrZTjgZfjgabjgYTjgarjgYTos6rllY/jgYzjgYLjgorjgb7jgZnjgIImI3hBOyYjeEE7IOOCr+OCpOOCuuOCkue1guS6huOBmeOCi+OBq+OBr+OAgeOAjOOBr+OBhOOAjeOCkuOCr+ODquODg+OCr+OBl+OBvuOBmeOAguOCr+OCpOOCuuOCkue2muihjOOBmeOCi+OBq+OBr+OAgeOAjOOBhOOBhOOBiOOAjeOCkuOCr+ODquODg+OCr+OBl+OBvuOBmeOAgiIvPg0KCQk8dWl0ZXh0IG5hbWU9IklORk9STUFUSU9OX0gyNjRfRkxBU0hQTEFZRVIiIHZhbHVlPSLjgYrkvb/jgYTjga7jgrPjg7Pjg5Tjg6Xjg7zjgr/jgavnj77lnKjjgqTjg7Pjgrnjg4jjg7zjg6vjgZXjgozjgabjgYTjgosgRmxhc2ggUGxheWVyIOOBruODkOODvOOCuOODp+ODs+OBr+OAgeOBk+OBruODk+ODh+OCquOCkuOCteODneODvOODiOOBl+OBpuOBhOOBvuOBm+OCk+OAguacgOaWsOOBriBGbGFzaCBQbGF5ZXIg44KS44OA44Km44Oz44Ot44O844OJ44GZ44KL44Gr44Gv44CB44OT44OH44Kq6aCY5Z+f44KS44Kv44Oq44OD44Kv44GX44Gm44GP44Gg44GV44GE44CC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uOCteOCpOODieODkOODvOOCkuWPguWKoOiAheOBq+imi+OBm+OCiyIvPg0KCQk8dWl0ZXh0IG5hbWU9Ik1VVEUiIHZhbHVlPSLjg5/jg6Xjg7zjg4giLz4NCgkJPHVpdGV4dCBuYW1lPSJET0NXUkFQX1RJVExFIiB2YWx1ZT0iUHJlc2VudGVyIOa3u+S7mOODleOCoeOCpOODqyIvPg0KCQk8dWl0ZXh0IG5hbWU9IkRPQ1dSQVBfTVNHIiB2YWx1ZT0i44Oe44Kk44Kz44Oz44OU44Ol44O844K/44Gr5L+d5a2YIi8+DQoJCTx1aXRleHQgbmFtZT0iRE9DV1JBUF9QUk9NUFQiIHZhbHVlPSLjgq/jg6rjg4Pjgq/jgZfjgabjg4Djgqbjg7Pjg63jg7zjg4kiLz4NCgk8L2xhbmd1YWdlPg0KCTxsYW5ndWFnZSBpZD0ia28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DQoJCTx1aWZvbnQgbmFtZT0iRk9OVF9UQUJTIiB2YWx1ZT0iVmVyZGFuYSwxMSxmYWxzZSxmYWxzZSxmYWxzZSIvPg0KCQk8dWlmb250IG5hbWU9IkZPTlRfUFJFU0VOVEFUSU9OTkFNRSIgdmFsdWU9IlZlcmRhbmEsMTUsZmFsc2UsZmFsc2UsdHJ1ZSIvPg0KCQk8dWlmb250IG5hbWU9IkZPTlRfUFJFU0VOVEVSTkFNRSIgdmFsdWU9IlZlcmRhbmEsMTUsdHJ1ZSxmYWxzZSx0cnVlIi8+DQoJCTx1aWZvbnQgbmFtZT0iRk9OVF9QUkVTRU5URVJUSVRMRSIgdmFsdWU9IlZlcmRhbmEsMTEsZmFsc2UsZmFsc2UsdHJ1ZSIvPg0KCQk8dWlmb250IG5hbWU9IkZPTlRfQklPQlROIiB2YWx1ZT0iVmVyZGFuYSwxMS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uyKrOudvOydtOuTnCAlbiIvPg0KCQk8IS0tIHN1YnN0aXR1dGlvbjogJW4gPT0gc2xpZGUgbnVtYmVyIC0tPg0KCQk8IS0tIHN1YnN0aXR1dGlvbjogJXQgPT0gdG90YWwgc2xpZGUgY291bnQgLS0+DQoJCTx1aXRleHQgbmFtZT0iU0NSVUJCQVJTVEFUVVNfU0xJREVJTkZPIiB2YWx1ZT0i7Iqs65287J2065OcICVuIC8gJXQgfCAiLz4NCgkJPHVpdGV4dCBuYW1lPSJTQ1JVQkJBUlNUQVRVU19TVE9QUEVEIiB2YWx1ZT0i7KSR7KeA65CoIi8+DQoJCTx1aXRleHQgbmFtZT0iU0NSVUJCQVJTVEFUVVNfUExBWUlORyIgdmFsdWU9IuyerOyDnSIvPg0KCQk8dWl0ZXh0IG5hbWU9IlNDUlVCQkFSU1RBVFVTX05PQVVESU8iIHZhbHVlPSLsmKTrlJTsmKQg7JeG7J2MIi8+DQoJCTx1aXRleHQgbmFtZT0iU0NSVUJCQVJTVEFUVVNfVklEUExBWUlORyIgdmFsdWU9Iuu5hOuUlOyYpCDsnqzsg50g7KSRIi8+DQoJCTx1aXRleHQgbmFtZT0iU0NSVUJCQVJTVEFUVVNfTE9BRElORyIgdmFsdWU9IuuhnOuUqSIvPg0KCQk8dWl0ZXh0IG5hbWU9IlNDUlVCQkFSU1RBVFVTX0JVRkZFUklORyIgdmFsdWU9IuuyhO2NvOungSIvPg0KCQk8dWl0ZXh0IG5hbWU9IlNDUlVCQkFSU1RBVFVTX1FVRVNUSU9OIiB2YWx1ZT0i7KeI66y47JeQIOuLte2VmOq4sCIvPg0KCQk8dWl0ZXh0IG5hbWU9IlNDUlVCQkFSU1RBVFVTX1JFVklFV1FVSVoiIHZhbHVlPSLsp4jrrLgg64uk7Iuc67O06riwIi8+DQoJCTwhLS0gc3Vic3RpdHV0aW9uOiAlbSA9PSBtaW51dGVzIHJlbWFpbmluZyAtLT4NCgkJPCEtLSBzdWJzdGl0dXRpb246ICVzID09IHNlY29uZHMgcmVtYWluaW5nIC0tPg0KCQk8dWl0ZXh0IG5hbWU9IkVMQVBTRUQiIHZhbHVlPSIlbeu2hCAlc+y0iCDrgqjsnYwiLz4NCgkJPHVpdGV4dCBuYW1lPSJOT1RGT1VORCIgdmFsdWU9IuyXhuydjCIvPg0KCQk8dWl0ZXh0IG5hbWU9IkFUVEFDSE1FTlRTIiB2YWx1ZT0i7LKo67aAIO2MjOydvCIvPg0KCQk8IS0tIHN1YnN0aXR1dGlvbjogJXAgPT0gY3VycmVudCBzcGVha2VyJ3MgdGl0bGUgLS0+DQoJCTx1aXRleHQgbmFtZT0iQklPV0lOX1RJVExFIiB2YWx1ZT0i6rK966ClIOyGjOqwnDogJXAiLz4NCgkJPHVpdGV4dCBuYW1lPSJCSU9CVE5fVElUTEUiIHZhbHVlPSLqsr3roKUg7IaM6rCcIi8+DQoJCTx1aXRleHQgbmFtZT0iRElWSURFUkJUTl9USVRMRSIgdmFsdWU9InwiLz4NCgkJPHVpdGV4dCBuYW1lPSJDT05UQUNUQlROX1RJVExFIiB2YWx1ZT0i7Jew65297LKYIi8+DQoJCTx1aXRleHQgbmFtZT0iVEFCX1FVSVoiIHZhbHVlPSLtgLTspogiLz4NCgkJPHVpdGV4dCBuYW1lPSJUQUJfT1VUTElORSIgdmFsdWU9IuqwnOyalCIvPg0KCQk8dWl0ZXh0IG5hbWU9IlRBQl9USFVNQiIgdmFsdWU9Iuy2leyGjO2MkCIvPg0KCQk8dWl0ZXh0IG5hbWU9IlRBQl9OT1RFUyIgdmFsdWU9IuuFuO2KuCIvPg0KCQk8dWl0ZXh0IG5hbWU9IlRBQl9TRUFSQ0giIHZhbHVlPSLqsoDsg4kiLz4NCgkJPHVpdGV4dCBuYW1lPSJTTElERV9IRUFESU5HIiB2YWx1ZT0i7Iqs65287J2065OcIOygnOuqqSIvPg0KCQk8dWl0ZXh0IG5hbWU9IkRVUkFUSU9OX0hFQURJTkciIHZhbHVlPSLsnqzsg53si5zqsIQiLz4NCgkJPHVpdGV4dCBuYW1lPSJTRUFSQ0hfSEVBRElORyIgdmFsdWU9Iu2FjeyKpO2KuCDqsoDsg4k6Ii8+DQoJCTx1aXRleHQgbmFtZT0iVEhVTUJfSEVBRElORyIgdmFsdWU9IuyKrOudvOydtOuTnCIvPg0KCQk8dWl0ZXh0IG5hbWU9IlRIVU1CX0lORk8iIHZhbHVlPSLsoJzrqqkv7J6s7IOd7Iuc6rCEIi8+DQoJCTx1aXRleHQgbmFtZT0iQVRUQUNITkFNRV9IRUFESU5HIiB2YWx1ZT0i7YyM7J28IOydtOumhCIvPg0KCQk8dWl0ZXh0IG5hbWU9IkFUVEFDSFNJWkVfSEVBRElORyIgdmFsdWU9Iu2BrOq4sCIvPg0KCQk8dWl0ZXh0IG5hbWU9IlNMSURFX05PVEVTIiB2YWx1ZT0i7Iqs65287J2065OcIOuFuO2KuCIvPg0KCQk8IS0tcXVpeiBwb2QgYW5kIG1lc3NhZ2UgYm94IHRleHRzLS0+DQoJCTx1aXRleHQgbmFtZT0iUVVJWlBPRF9RVUlaX0FUVEVNUFQiIHZhbHVlPSLtgLTspogg7Iuc64+EIO2an+yImDoiLz4NCgkJPHVpdGV4dCBuYW1lPSJRVUlaUE9EX1FVSVpfQVRURU1QVF9WQUxVRSIgdmFsdWU9IiVuLyV0Ii8+DQoJCTx1aXRleHQgbmFtZT0iUVVJWlBPRF9RVUlaX1NDT1JFIiB2YWx1ZT0i65Od7KCQOiIvPg0KCQk8dWl0ZXh0IG5hbWU9IlFVSVpQT0RfUVVJWl9QQVNTU0NPUkUiIHZhbHVlPSLthrXqs7wg7KCQ7IiYOiIvPg0KCQk8dWl0ZXh0IG5hbWU9IlFVSVpQT0RfUVVJWl9NQVhTQ09SRSIgdmFsdWU9Iuy1nOqzoCDsoJDsiJg6Ii8+DQoJCTx1aXRleHQgbmFtZT0iUVVJWlBPRF9RVUVTQVRNUFRfU1RSIiB2YWx1ZT0i7Iuc64+EIO2an+yImDogJW4vJXQiLz4NCgkJPHVpdGV4dCBuYW1lPSJRVUlaUE9EX1FVRVNUWVBFX1NUUiIgdmFsdWU9IuycoO2YlTogJXMiLz4NCgkJPHVpdGV4dCBuYW1lPSJRVUlaUE9EX1FVRVNUWVBFX0dSRCIgdmFsdWU9IuygkOyImCDrp6TquLDquLAg7JmE66OMIi8+DQoJCTx1aXRleHQgbmFtZT0iUVVJWlBPRF9RVUVTVFlQRV9TVlkiIHZhbHVlPSLshKTrrLgg7KGw7IKsIi8+DQoJCTx1aXRleHQgbmFtZT0iUVVJWlBPRF9RVUlaQVRNUFRfSU5GIiB2YWx1ZT0i66y07ZWcIi8+DQoJCTx1aXRleHQgbmFtZT0iUVVJWlBPRF9RVUVTQVRNUFRfSU5GIiB2YWx1ZT0i66y07ZWcIi8+DQoJCTx1aXRleHQgbmFtZT0iV0FSTklOR01TR19ZRVNTVFJJTkciIHZhbHVlPSLsmIgiLz4NCgkJPHVpdGV4dCBuYW1lPSJXQVJOSU5HTVNHX05PU1RSSU5HIiB2YWx1ZT0i7JWE64uI7JikIi8+DQoJCTx1aXRleHQgbmFtZT0iV0FSTklOR01TR19USVRMRVNUUklORyIgdmFsdWU9Iu2AtOymiCDrgrTruYTqsozsnbTshZgg6rK96rOgIi8+DQoJCTx1aXRleHQgbmFtZT0iV0FSTklOR01TR19NU0dTVFJJTkciIHZhbHVlPSLsnbQg7YC07KaI7JeQ7IScIOyLnOuPhO2VmOyngCDslYrsnYAg7KeI66y47J20IOyeiOyKteuLiOuLpC4mI3hBOyYjeEE77YC07KaI66W8IOyiheujjO2VmOugpOuptCBb7JiIXeulvCDtgbTrpq3tlZjqs6AsIO2AtOymiOulvCDqs4Tsho3tlZjroKTrqbQgW+yVhOuLiOyYpF3rpbwg7YG066at7ZWY7Iut7Iuc7JikLiIvPg0KCQk8dWl0ZXh0IG5hbWU9IklORk9STUFUSU9OX0gyNjRfRkxBU0hQTEFZRVIiIHZhbHVlPSLsi5zsiqTthZzsl5Ag7ISk7LmY65CY7Ja0IOyeiOuKlCDtmITsnqwg67KE7KCE7J2YIEZsYXNoIFBsYXllcuuKlCDsnbQg67mE65SU7Jik66W8IOyngOybkO2VmOyngCDslYrsirXri4jri6QuIOy1nOyLoCBGbGFzaCBQbGF5ZXLrpbwg64uk7Jq066Gc65Oc7ZWY66Ck66m0IOu5hOuUlOyYpCDsmIHsl63snYQg7YG066at7ZWY7Iut7Iuc7Jik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ssLjsl6zsnpDsl5Dqsowg7IS466GcIOunieuMgCDrs7TsnbTquLAiLz4NCgkJPHVpdGV4dCBuYW1lPSJNVVRFIiB2YWx1ZT0i7J2M7IaM6rGwIi8+DQoJCTx1aXRleHQgbmFtZT0iRE9DV1JBUF9USVRMRSIgdmFsdWU9IlByZXNlbnRlciDtjIzsnbwg7LKo67aAIi8+DQoJCTx1aXRleHQgbmFtZT0iRE9DV1JBUF9NU0ciIHZhbHVlPSLrgrQg7Lu07ZOo7YSw7JeQIOyggOyepSIvPg0KCQk8dWl0ZXh0IG5hbWU9IkRPQ1dSQVBfUFJPTVBUIiB2YWx1ZT0i7YG066at7ZWY7JesIOuLpOyatOuhnOuTnCIvPg0KCTwvbGFuZ3VhZ2U+DQoJPGxhbmd1YWdlIGlkPSJlcy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Fwb3NpdGl2YSAlbiIvPg0KCQk8IS0tIHN1YnN0aXR1dGlvbjogJW4gPT0gc2xpZGUgbnVtYmVyIC0tPg0KCQk8IS0tIHN1YnN0aXR1dGlvbjogJXQgPT0gdG90YWwgc2xpZGUgY291bnQgLS0+DQoJCTx1aXRleHQgbmFtZT0iU0NSVUJCQVJTVEFUVVNfU0xJREVJTkZPIiB2YWx1ZT0iRGlhcG9zaXRpdmEgJW4gLyAldCB8ICIvPg0KCQk8dWl0ZXh0IG5hbWU9IlNDUlVCQkFSU1RBVFVTX1NUT1BQRUQiIHZhbHVlPSJEZXRlbmlkYSIvPg0KCQk8dWl0ZXh0IG5hbWU9IlNDUlVCQkFSU1RBVFVTX1BMQVlJTkciIHZhbHVlPSJSZXByb2R1Y2llbmRvIi8+DQoJCTx1aXRleHQgbmFtZT0iU0NSVUJCQVJTVEFUVVNfTk9BVURJTyIgdmFsdWU9IlNpbiBzb25pZG8iLz4NCgkJPHVpdGV4dCBuYW1lPSJTQ1JVQkJBUlNUQVRVU19WSURQTEFZSU5HIiB2YWx1ZT0iVsOtZGVvIGVuIHJlcHJvZC4iLz4NCgkJPHVpdGV4dCBuYW1lPSJTQ1JVQkJBUlNUQVRVU19MT0FESU5HIiB2YWx1ZT0iQ2FyZ2FuZG8iLz4NCgkJPHVpdGV4dCBuYW1lPSJTQ1JVQkJBUlNUQVRVU19CVUZGRVJJTkciIHZhbHVlPSJBbG1hY2VuYW5kbyBlbiBiw7pmZXIiLz4NCgkJPHVpdGV4dCBuYW1lPSJTQ1JVQkJBUlNUQVRVU19RVUVTVElPTiIgdmFsdWU9IkNvbnRlc3RhciBwcmVndW50YSIvPg0KCQk8dWl0ZXh0IG5hbWU9IlNDUlVCQkFSU1RBVFVTX1JFVklFV1FVSVoiIHZhbHVlPSJSZXZpc2FuZG8gcHJ1ZWJhIi8+DQoJCTwhLS0gc3Vic3RpdHV0aW9uOiAlbSA9PSBtaW51dGVzIHJlbWFpbmluZyAtLT4NCgkJPCEtLSBzdWJzdGl0dXRpb246ICVzID09IHNlY29uZHMgcmVtYWluaW5nIC0tPg0KCQk8dWl0ZXh0IG5hbWU9IkVMQVBTRUQiIHZhbHVlPSIlbSBtaW51dG9zICVzIHNlZ3VuZG9zIHJlc3RhbnRlcyIvPg0KCQk8dWl0ZXh0IG5hbWU9Ik5PVEZPVU5EIiB2YWx1ZT0iTm8gc2UgaGEgZW5jb250cmFkbyBuYWRhIi8+DQoJCTx1aXRleHQgbmFtZT0iQVRUQUNITUVOVFMiIHZhbHVlPSJBcmNoaXZvcyBhZGp1bnRvcyIvPg0KCQk8IS0tIHN1YnN0aXR1dGlvbjogJXAgPT0gY3VycmVudCBzcGVha2VyJ3MgdGl0bGUgLS0+DQoJCTx1aXRleHQgbmFtZT0iQklPV0lOX1RJVExFIiB2YWx1ZT0iQmlvZ3JhZsOtYTogJXAiLz4NCgkJPHVpdGV4dCBuYW1lPSJCSU9CVE5fVElUTEUiIHZhbHVlPSJCaW9ncmFmw61hIi8+DQoJCTx1aXRleHQgbmFtZT0iRElWSURFUkJUTl9USVRMRSIgdmFsdWU9InwiLz4NCgkJPHVpdGV4dCBuYW1lPSJDT05UQUNUQlROX1RJVExFIiB2YWx1ZT0iQ29udGFjdG8iLz4NCgkJPHVpdGV4dCBuYW1lPSJUQUJfUVVJWiIgdmFsdWU9IlBydWViYSIvPg0KCQk8dWl0ZXh0IG5hbWU9IlRBQl9PVVRMSU5FIiB2YWx1ZT0iQ29udG9ybm8iLz4NCgkJPHVpdGV4dCBuYW1lPSJUQUJfVEhVTUIiIHZhbHVlPSJNaW5pYXQuIi8+DQoJCTx1aXRleHQgbmFtZT0iVEFCX05PVEVTIiB2YWx1ZT0iTm90YXMiLz4NCgkJPHVpdGV4dCBuYW1lPSJUQUJfU0VBUkNIIiB2YWx1ZT0iQnVzY2FyIi8+DQoJCTx1aXRleHQgbmFtZT0iU0xJREVfSEVBRElORyIgdmFsdWU9IlTDrXR1bG8gZGUgZGlhcG9zaXRpdmEiLz4NCgkJPHVpdGV4dCBuYW1lPSJEVVJBVElPTl9IRUFESU5HIiB2YWx1ZT0iRHVyYWMuIi8+DQoJCTx1aXRleHQgbmFtZT0iU0VBUkNIX0hFQURJTkciIHZhbHVlPSJCdXNjYXIgdGV4dG86Ii8+DQoJCTx1aXRleHQgbmFtZT0iVEhVTUJfSEVBRElORyIgdmFsdWU9IkRpYXBvc2l0aXZhIi8+DQoJCTx1aXRleHQgbmFtZT0iVEhVTUJfSU5GTyIgdmFsdWU9IkR1ci4vVMOtdC4gZGlhcC4iLz4NCgkJPHVpdGV4dCBuYW1lPSJBVFRBQ0hOQU1FX0hFQURJTkciIHZhbHVlPSJOb21icmUgZGUgYXJjaGl2byIvPg0KCQk8dWl0ZXh0IG5hbWU9IkFUVEFDSFNJWkVfSEVBRElORyIgdmFsdWU9IlRhbWHDsW8iLz4NCgkJPHVpdGV4dCBuYW1lPSJTTElERV9OT1RFUyIgdmFsdWU9Ik5vdGFzIGRlIGRpYXBvc2l0aXZhIi8+DQoJCTwhLS1xdWl6IHBvZCBhbmQgbWVzc2FnZSBib3ggdGV4dHMtLT4NCgkJPHVpdGV4dCBuYW1lPSJRVUlaUE9EX1FVSVpfQVRURU1QVCIgdmFsdWU9IkludGVudG8gZGUgcHJ1ZWJhOiIvPg0KCQk8dWl0ZXh0IG5hbWU9IlFVSVpQT0RfUVVJWl9BVFRFTVBUX1ZBTFVFIiB2YWx1ZT0iJW4gZGUgJXQiLz4NCgkJPHVpdGV4dCBuYW1lPSJRVUlaUE9EX1FVSVpfU0NPUkUiIHZhbHVlPSJQdW50dWFjacOzbjoiLz4NCgkJPHVpdGV4dCBuYW1lPSJRVUlaUE9EX1FVSVpfUEFTU1NDT1JFIiB2YWx1ZT0iUHVudHVhY2nDs24gcGFyYSBhcHJvYmFyOiIvPg0KCQk8dWl0ZXh0IG5hbWU9IlFVSVpQT0RfUVVJWl9NQVhTQ09SRSIgdmFsdWU9IlB1bnR1YWNpw7NuIG3DoXhpbWE6Ii8+DQoJCTx1aXRleHQgbmFtZT0iUVVJWlBPRF9RVUVTQVRNUFRfU1RSIiB2YWx1ZT0iSW50ZW50b3M6ICVuIGRlICV0Ii8+DQoJCTx1aXRleHQgbmFtZT0iUVVJWlBPRF9RVUVTVFlQRV9TVFIiIHZhbHVlPSJUaXBvOiAlcyIvPg0KCQk8dWl0ZXh0IG5hbWU9IlFVSVpQT0RfUVVFU1RZUEVfR1JEIiB2YWx1ZT0iQ29uIHB1bnR1YWNpw7NuIi8+DQoJCTx1aXRleHQgbmFtZT0iUVVJWlBPRF9RVUVTVFlQRV9TVlkiIHZhbHVlPSJFbmN1ZXN0YSIvPg0KCQk8dWl0ZXh0IG5hbWU9IlFVSVpQT0RfUVVJWkFUTVBUX0lORiIgdmFsdWU9IkluZmluaXRvIi8+DQoJCTx1aXRleHQgbmFtZT0iUVVJWlBPRF9RVUVTQVRNUFRfSU5GIiB2YWx1ZT0iSW5maW5pdG8iLz4NCgkJPHVpdGV4dCBuYW1lPSJXQVJOSU5HTVNHX1lFU1NUUklORyIgdmFsdWU9IlPDrSIvPg0KCQk8dWl0ZXh0IG5hbWU9IldBUk5JTkdNU0dfTk9TVFJJTkciIHZhbHVlPSJObyIvPg0KCQk8dWl0ZXh0IG5hbWU9IldBUk5JTkdNU0dfVElUTEVTVFJJTkciIHZhbHVlPSJBdmlzbyBkZSBuYXZlZ2FjacOzbiBkZSBwcnVlYmEiLz4NCgkJPHVpdGV4dCBuYW1lPSJXQVJOSU5HTVNHX01TR1NUUklORyIgdmFsdWU9IkhheSBwcmVndW50YXMgc2luIGludGVudG9zIGVuIGVzdGEgcHJ1ZWJhLiYjeEE7JiN4QTtQYXJhIHNhbGlyIGRlIGxhIHBydWViYSwgaGFnYSBjbGljIGVuIFPDrS4gUGFyYSBjb250aW51YXIsIGhhZ2EgY2xpYyBlbiBOby4iLz4NCgkJPHVpdGV4dCBuYW1lPSJJTkZPUk1BVElPTl9IMjY0X0ZMQVNIUExBWUVSIiB2YWx1ZT0iTGEgdmVyc2nDs24gYWN0dWFsIGRlIEZsYXNoIFBsYXllciBpbnN0YWxhZGEgZW4gZWwgb3JkZW5hZG9yIG5vIGVzIGNvbXBhdGlibGUgY29uIGVzdGUgdsOtZGVvLiBIYWdhIGNsaWMgZW4gZWwgw6FyZWEgZGUgdsOtZGVvIHBhcmEgZGVzY2FyZ2FyIGxhIMO6bHRpbWEgdmVyc2nDs24gZGUgRmxhc2ggUGxheWVyLiIvPg0KCQk8IS0tIHN1YnN0aXR1dGlvbjogJXAgPT0gcHJlc2VudGF0aW9uIHRpdGxlIC0tPg0KCQk8IS0tIHN1YnN0aXR1dGlvbjogJXMgPT0gc2xpZGUgdGl0bGUgLS0+DQoJCTwhLS0gc3Vic3RpdHV0aW9uOiAlbiA9PSBzbGlkZSBudW1iZXIgLS0+DQoJCTx1aXRleHQgbmFtZT0iQk9PS01BUksiIHZhbHVlPSJBZG9iZSBQcmVzZW50ZXI6ICVwIi8+DQoJCTwhLS0gc3Vic3RpdHV0aW9uOiAlcCA9PSBwcmVzZW50YXRpb24gdGl0bGUgLS0+DQoJCTwhLS0gc3Vic3RpdHV0aW9uOiAlcyA9PSBzbGlkZSB0aXRsZSAtLT4NCgkJPCEtLSBzdWJzdGl0dXRpb246ICVuID09IHNsaWRlIG51bWJlciAtLT4NCgkJPHVpdGV4dCBuYW1lPSJCT09LTUFSS1NMSURFIiB2YWx1ZT0iQWRvYmUgUHJlc2VudGVyOiAlcCAlcyIvPg0KCQk8dWl0ZXh0IG5hbWU9IlNIT1dTSURFQkFSIiB2YWx1ZT0iTW9zdHJhciBiYXJyYSBsYXRlcmFsIGEgbG9zIHBhcnRpY2lwYW50ZXMiLz4NCgkJPHVpdGV4dCBuYW1lPSJNVVRFIiB2YWx1ZT0iU2lsZW5jaWFyIi8+DQoJCTx1aXRleHQgbmFtZT0iRE9DV1JBUF9USVRMRSIgdmFsdWU9IkFyY2hpdm8gYWRqdW50byBkZSBQcmVzZW50ZXIiLz4NCgkJPHVpdGV4dCBuYW1lPSJET0NXUkFQX01TRyIgdmFsdWU9Ikd1YXJkYXIgZW4gTWkgUEMiLz4NCgkJPHVpdGV4dCBuYW1lPSJET0NXUkFQX1BST01QVCIgdmFsdWU9IkhhZ2EgY2xpYyBlbiBEZXNjYXJnYXIiLz4NCgk8L2xhbmd1YWdlPg0KCTxsYW5ndWFnZSBpZD0icH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GFyYWRvIi8+DQoJCTx1aXRleHQgbmFtZT0iU0NSVUJCQVJTVEFUVVNfUExBWUlORyIgdmFsdWU9IlJlcHJvZHV6aW5kbyIvPg0KCQk8dWl0ZXh0IG5hbWU9IlNDUlVCQkFSU1RBVFVTX05PQVVESU8iIHZhbHVlPSJTZW0gw6F1ZGlvIi8+DQoJCTx1aXRleHQgbmFtZT0iU0NSVUJCQVJTVEFUVVNfVklEUExBWUlORyIgdmFsdWU9IlbDrWRlbyBlbSByZXByb2R1w6fDo28iLz4NCgkJPHVpdGV4dCBuYW1lPSJTQ1JVQkJBUlNUQVRVU19MT0FESU5HIiB2YWx1ZT0iQ2FycmVnYW5kbyIvPg0KCQk8dWl0ZXh0IG5hbWU9IlNDUlVCQkFSU1RBVFVTX0JVRkZFUklORyIgdmFsdWU9IkFybWF6ZW5hbmRvIGVtIGJ1ZmZlciIvPg0KCQk8dWl0ZXh0IG5hbWU9IlNDUlVCQkFSU1RBVFVTX1FVRVNUSU9OIiB2YWx1ZT0iUmVzcG9uZGVyIHBlcmd1bnRhIi8+DQoJCTx1aXRleHQgbmFtZT0iU0NSVUJCQVJTVEFUVVNfUkVWSUVXUVVJWiIgdmFsdWU9IlJldmlzYW5kbyBxdWVzdGlvbsOhcmlvIi8+DQoJCTwhLS0gc3Vic3RpdHV0aW9uOiAlbSA9PSBtaW51dGVzIHJlbWFpbmluZyAtLT4NCgkJPCEtLSBzdWJzdGl0dXRpb246ICVzID09IHNlY29uZHMgcmVtYWluaW5nIC0tPg0KCQk8dWl0ZXh0IG5hbWU9IkVMQVBTRUQiIHZhbHVlPSIlbSBtaW51dG9zICVzIHNlZ3VuZG9zIHJlc3RhbnRlcyIvPg0KCQk8dWl0ZXh0IG5hbWU9Ik5PVEZPVU5EIiB2YWx1ZT0iTmFkYSBlbmNvbnRyYWRvIi8+DQoJCTx1aXRleHQgbmFtZT0iQVRUQUNITUVOVFMiIHZhbHVlPSJBbmV4b3M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YXRvIi8+DQoJCTx1aXRleHQgbmFtZT0iVEFCX1FVSVoiIHZhbHVlPSJRdWVzdC4iLz4NCgkJPHVpdGV4dCBuYW1lPSJUQUJfT1VUTElORSIgdmFsdWU9IkVzcXVlbWEiLz4NCgkJPHVpdGV4dCBuYW1lPSJUQUJfVEhVTUIiIHZhbHVlPSJNaW5pIi8+DQoJCTx1aXRleHQgbmFtZT0iVEFCX05PVEVTIiB2YWx1ZT0iTm90YXMiLz4NCgkJPHVpdGV4dCBuYW1lPSJUQUJfU0VBUkNIIiB2YWx1ZT0iQnVzY2EiLz4NCgkJPHVpdGV4dCBuYW1lPSJTTElERV9IRUFESU5HIiB2YWx1ZT0iVMOtdHVsbyBkbyBzbGlkZSIvPg0KCQk8dWl0ZXh0IG5hbWU9IkRVUkFUSU9OX0hFQURJTkciIHZhbHVlPSJEdXJhw6fDo28iLz4NCgkJPHVpdGV4dCBuYW1lPSJTRUFSQ0hfSEVBRElORyIgdmFsdWU9IlByb2N1cmFyIHRleHRvOiIvPg0KCQk8dWl0ZXh0IG5hbWU9IlRIVU1CX0hFQURJTkciIHZhbHVlPSJTbGlkZSIvPg0KCQk8dWl0ZXh0IG5hbWU9IlRIVU1CX0lORk8iIHZhbHVlPSJUw610dWxvL0R1cmHDp8OjbyBkbyBzbGlkZSIvPg0KCQk8dWl0ZXh0IG5hbWU9IkFUVEFDSE5BTUVfSEVBRElORyIgdmFsdWU9Ik5vbWUgZG8gYXJxdWl2byIvPg0KCQk8dWl0ZXh0IG5hbWU9IkFUVEFDSFNJWkVfSEVBRElORyIgdmFsdWU9IlRhbWFuaG8iLz4NCgkJPHVpdGV4dCBuYW1lPSJTTElERV9OT1RFUyIgdmFsdWU9IkFub3Rhw6fDtWVzIGRvIHNsaWRlIi8+DQoJCTwhLS1xdWl6IHBvZCBhbmQgbWVzc2FnZSBib3ggdGV4dHMtLT4NCgkJPHVpdGV4dCBuYW1lPSJRVUlaUE9EX1FVSVpfQVRURU1QVCIgdmFsdWU9IlRlbnRhdGl2YSBubyBxdWVzdGlvbsOhcmlvOiIvPg0KCQk8dWl0ZXh0IG5hbWU9IlFVSVpQT0RfUVVJWl9BVFRFTVBUX1ZBTFVFIiB2YWx1ZT0iJW4gZGUgJXQiLz4NCgkJPHVpdGV4dCBuYW1lPSJRVUlaUE9EX1FVSVpfU0NPUkUiIHZhbHVlPSJQb250dWHDp8OjbzoiLz4NCgkJPHVpdGV4dCBuYW1lPSJRVUlaUE9EX1FVSVpfUEFTU1NDT1JFIiB2YWx1ZT0iUG9udHVhw6fDo28gZGUgYXByb3Zhw6fDo286Ii8+DQoJCTx1aXRleHQgbmFtZT0iUVVJWlBPRF9RVUlaX01BWFNDT1JFIiB2YWx1ZT0iUG9udHVhw6fDo28gbcOheGltYToiLz4NCgkJPHVpdGV4dCBuYW1lPSJRVUlaUE9EX1FVRVNBVE1QVF9TVFIiIHZhbHVlPSJUZW50YXRpdmE6ICVuIGRlICV0Ii8+DQoJCTx1aXRleHQgbmFtZT0iUVVJWlBPRF9RVUVTVFlQRV9TVFIiIHZhbHVlPSJUaXBvOiAlcyIvPg0KCQk8dWl0ZXh0IG5hbWU9IlFVSVpQT0RfUVVFU1RZUEVfR1JEIiB2YWx1ZT0iQ2xhc3NpZmljYXTDs3JpYSIvPg0KCQk8dWl0ZXh0IG5hbWU9IlFVSVpQT0RfUVVFU1RZUEVfU1ZZIiB2YWx1ZT0iUGVzcXVpc2EiLz4NCgkJPHVpdGV4dCBuYW1lPSJRVUlaUE9EX1FVSVpBVE1QVF9JTkYiIHZhbHVlPSJJbmZpbml0byIvPg0KCQk8dWl0ZXh0IG5hbWU9IlFVSVpQT0RfUVVFU0FUTVBUX0lORiIgdmFsdWU9IkluZmluaXRvIi8+DQoJCTx1aXRleHQgbmFtZT0iV0FSTklOR01TR19ZRVNTVFJJTkciIHZhbHVlPSJTaW0iLz4NCgkJPHVpdGV4dCBuYW1lPSJXQVJOSU5HTVNHX05PU1RSSU5HIiB2YWx1ZT0iTsOjbyIvPg0KCQk8dWl0ZXh0IG5hbWU9IldBUk5JTkdNU0dfVElUTEVTVFJJTkciIHZhbHVlPSJBbGVydGEgZGUgbmF2ZWdhw6fDo28gZG8gcXVlc3Rpb27DoXJpbyIvPg0KCQk8dWl0ZXh0IG5hbWU9IldBUk5JTkdNU0dfTVNHU1RSSU5HIiB2YWx1ZT0iRXhpc3RlbSBwZXJndW50YXMgcXVlIG7Do28gZm9yYW0gcmVzcG9uZGlkYXMgbmVzdGUgcXVlc3Rpb27DoXJpby4mI3hBOyYjeEE7Q2xpcXVlIGVtIFNpbSBwYXJhIHNhaXIgZG8gcXVlc3Rpb27DoXJpbyBvdSBlbSBOw6NvIHNlIHF1aXNlciBjb250aW51YXIuIi8+DQoJCTx1aXRleHQgbmFtZT0iSU5GT1JNQVRJT05fSDI2NF9GTEFTSFBMQVlFUiIgdmFsdWU9IkEgdmVyc8OjbyBhdHVhbCBkbyBGbGFzaCBQbGF5ZXIgaW5zdGFsYWRhIG5vIGNvbXB1dGFkb3IgbsOjbyBvZmVyZWNlIHN1cG9ydGUgYSBlc3NlIHbDrWRlby4gQ2xpcXVlIG5hIMOhcmVhIGRvIHbDrWRlbyBwYXJhIGJhaXhhciBhIHZlcnPDo28gbWFpcyByZWNlbnRlIGRv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ciBiYXJyYSBsYXRlcmFsIGFvIHBhcnRpY2lwYW50ZXMiLz4NCgkJPHVpdGV4dCBuYW1lPSJNVVRFIiB2YWx1ZT0iTXVkbyIvPg0KCQk8dWl0ZXh0IG5hbWU9IkRPQ1dSQVBfVElUTEUiIHZhbHVlPSJBbmV4byBkZSBhcnF1aXZvIGRvIFByZXNlbnRlciIvPg0KCQk8dWl0ZXh0IG5hbWU9IkRPQ1dSQVBfTVNHIiB2YWx1ZT0iU2FsdmFyIGVtIE1ldSBjb21wdXRhZG9yIi8+DQoJCTx1aXRleHQgbmFtZT0iRE9DV1JBUF9QUk9NUFQiIHZhbHVlPSJDbGlxdWUgcGFyYSBiYWl4YXIiLz4NCgk8L2xhbmd1YWdlPg0KCTxsYW5ndWFnZSBpZD0iaXQ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SW50ZXJyb3R0byIvPg0KCQk8dWl0ZXh0IG5hbWU9IlNDUlVCQkFSU1RBVFVTX1BMQVlJTkciIHZhbHVlPSJSaXByb2R1emlvbmUiLz4NCgkJPHVpdGV4dCBuYW1lPSJTQ1JVQkJBUlNUQVRVU19OT0FVRElPIiB2YWx1ZT0iQXVkaW8gaW5hdHQuIi8+DQoJCTx1aXRleHQgbmFtZT0iU0NSVUJCQVJTVEFUVVNfVklEUExBWUlORyIgdmFsdWU9IlZpZGVvIGluIHJpcHJvZHV6aW9uZSIvPg0KCQk8dWl0ZXh0IG5hbWU9IlNDUlVCQkFSU1RBVFVTX0xPQURJTkciIHZhbHVlPSJDYXJpY2FtZW50byIvPg0KCQk8dWl0ZXh0IG5hbWU9IlNDUlVCQkFSU1RBVFVTX0JVRkZFUklORyIgdmFsdWU9IkJ1ZmZlcmluZyIvPg0KCQk8dWl0ZXh0IG5hbWU9IlNDUlVCQkFSU1RBVFVTX1FVRVNUSU9OIiB2YWx1ZT0iUmlzcG9uZGkgYSBkb21hbmRhIi8+DQoJCTx1aXRleHQgbmFtZT0iU0NSVUJCQVJTVEFUVVNfUkVWSUVXUVVJWiIgdmFsdWU9IlJldmlzaW9uZSBkZWwgcXVpeiIvPg0KCQk8IS0tIHN1YnN0aXR1dGlvbjogJW0gPT0gbWludXRlcyByZW1haW5pbmcgLS0+DQoJCTwhLS0gc3Vic3RpdHV0aW9uOiAlcyA9PSBzZWNvbmRzIHJlbWFpbmluZyAtLT4NCgkJPHVpdGV4dCBuYW1lPSJFTEFQU0VEIiB2YWx1ZT0iJW0gTWludXRpICVzIFNlY29uZGkgcmltYW5lbnRpIi8+DQoJCTx1aXRleHQgbmFtZT0iTk9URk9VTkQiIHZhbHVlPSJOZXNzdW4gZWxlbWVudG8gdHJvdmF0byIvPg0KCQk8dWl0ZXh0IG5hbWU9IkFUVEFDSE1FTlRTIiB2YWx1ZT0iQWxsZWdhdGk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JDb250LiIvPg0KCQk8dWl0ZXh0IG5hbWU9IlRBQl9RVUlaIiB2YWx1ZT0iUXVpeiIvPg0KCQk8dWl0ZXh0IG5hbWU9IlRBQl9PVVRMSU5FIiB2YWx1ZT0iU3RydXR0dXJhIi8+DQoJCTx1aXRleHQgbmFtZT0iVEFCX1RIVU1CIiB2YWx1ZT0iTWluaWF0dXJlIi8+DQoJCTx1aXRleHQgbmFtZT0iVEFCX05PVEVTIiB2YWx1ZT0iTm90ZSIvPg0KCQk8dWl0ZXh0IG5hbWU9IlRBQl9TRUFSQ0giIHZhbHVlPSJDZXJjYSIvPg0KCQk8dWl0ZXh0IG5hbWU9IlNMSURFX0hFQURJTkciIHZhbHVlPSJUaXRvbG8gZGlhcG9zaXRpdmEiLz4NCgkJPHVpdGV4dCBuYW1lPSJEVVJBVElPTl9IRUFESU5HIiB2YWx1ZT0iRHVyYXRhIi8+DQoJCTx1aXRleHQgbmFtZT0iU0VBUkNIX0hFQURJTkciIHZhbHVlPSJDZXJjYSB0ZXN0bzoiLz4NCgkJPHVpdGV4dCBuYW1lPSJUSFVNQl9IRUFESU5HIiB2YWx1ZT0iRGlhcG9zaXRpdmEiLz4NCgkJPHVpdGV4dCBuYW1lPSJUSFVNQl9JTkZPIiB2YWx1ZT0iVGl0b2xvL1RlbXBvIi8+DQoJCTx1aXRleHQgbmFtZT0iQVRUQUNITkFNRV9IRUFESU5HIiB2YWx1ZT0iTm9tZSBmaWxlIi8+DQoJCTx1aXRleHQgbmFtZT0iQVRUQUNIU0laRV9IRUFESU5HIiB2YWx1ZT0iRGltZW5zaW9uZSIvPg0KCQk8dWl0ZXh0IG5hbWU9IlNMSURFX05PVEVTIiB2YWx1ZT0iTm90ZSBkaWFwb3NpdGl2YSIvPg0KCQk8IS0tcXVpeiBwb2QgYW5kIG1lc3NhZ2UgYm94IHRleHRzLS0+DQoJCTx1aXRleHQgbmFtZT0iUVVJWlBPRF9RVUlaX0FUVEVNUFQiIHZhbHVlPSJUZW50YXRpdm8gcXVpejoiLz4NCgkJPHVpdGV4dCBuYW1lPSJRVUlaUE9EX1FVSVpfQVRURU1QVF9WQUxVRSIgdmFsdWU9IiVuIGRpICV0Ii8+DQoJCTx1aXRleHQgbmFtZT0iUVVJWlBPRF9RVUlaX1NDT1JFIiB2YWx1ZT0iUHVudGVnZ2lvOiIvPg0KCQk8dWl0ZXh0IG5hbWU9IlFVSVpQT0RfUVVJWl9QQVNTU0NPUkUiIHZhbHVlPSJQdW50ZWdnaW8gbWluaW1vOiIvPg0KCQk8dWl0ZXh0IG5hbWU9IlFVSVpQT0RfUVVJWl9NQVhTQ09SRSIgdmFsdWU9IlB1bnRlZ2dpbyBtYXNzaW1vOiIvPg0KCQk8dWl0ZXh0IG5hbWU9IlFVSVpQT0RfUVVFU0FUTVBUX1NUUiIgdmFsdWU9IlRlbnRhdGl2bzogJW4gZGkgJXQiLz4NCgkJPHVpdGV4dCBuYW1lPSJRVUlaUE9EX1FVRVNUWVBFX1NUUiIgdmFsdWU9IlRpcG86ICVzIi8+DQoJCTx1aXRleHQgbmFtZT0iUVVJWlBPRF9RVUVTVFlQRV9HUkQiIHZhbHVlPSJDb24gdmFsdXRhemlvbmUiLz4NCgkJPHVpdGV4dCBuYW1lPSJRVUlaUE9EX1FVRVNUWVBFX1NWWSIgdmFsdWU9IkluZGFnaW5lIi8+DQoJCTx1aXRleHQgbmFtZT0iUVVJWlBPRF9RVUlaQVRNUFRfSU5GIiB2YWx1ZT0iSW5maW5pdGkiLz4NCgkJPHVpdGV4dCBuYW1lPSJRVUlaUE9EX1FVRVNBVE1QVF9JTkYiIHZhbHVlPSJJbmZpbml0aSIvPg0KCQk8dWl0ZXh0IG5hbWU9IldBUk5JTkdNU0dfWUVTU1RSSU5HIiB2YWx1ZT0iU8OsIi8+DQoJCTx1aXRleHQgbmFtZT0iV0FSTklOR01TR19OT1NUUklORyIgdmFsdWU9Ik5vIi8+DQoJCTx1aXRleHQgbmFtZT0iV0FSTklOR01TR19USVRMRVNUUklORyIgdmFsdWU9IkF2dmVydGVuemEgbmF2aWdhemlvbmUgcXVpeiIvPg0KCQk8dWl0ZXh0IG5hbWU9IldBUk5JTkdNU0dfTVNHU1RSSU5HIiB2YWx1ZT0iT2Njb3JyZSBhbmNvcmEgcmlzcG9uZGVyZSBhZCBhbGN1bmUgZG9tYW5kZSBkZWwgcXVpei4mI3hBOyYjeEE7U2UgZmF0ZSBjbGljIHN1IFPDrCwgdXNjaXJldGUgZGFsIHF1aXouIEZhdGUgY2xpYyBzdSBObyBwZXIgY29udGludWFyZSBpbCBxdWl6LiIvPg0KCQk8dWl0ZXh0IG5hbWU9IklORk9STUFUSU9OX0gyNjRfRkxBU0hQTEFZRVIiIHZhbHVlPSJMYSB2ZXJzaW9uZSBkaSBGbGFzaCBQbGF5ZXIgYXR0dWFsbWVudGUgaW5zdGFsbGF0YSBub24gc3VwcG9ydGEgcXVlc3RvIHZpZGVvLiBGYXRlIGNsaWMgc3VsbCdhcmVhIGRlbCB2aWRlbyBwZXIgc2NhcmljYXJlIGwndWx0aW1hIHZlcnNpb25lIGRp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TW9zdHJhIGJhcnJhIGxhdGVyYWxlIGFpIHBhcnRlY2lwYW50aSIvPg0KCQk8dWl0ZXh0IG5hbWU9Ik1VVEUiIHZhbHVlPSJEaXNhdHRpdmEgYXVkaW8iLz4NCgkJPHVpdGV4dCBuYW1lPSJET0NXUkFQX1RJVExFIiB2YWx1ZT0iQWxsZWdhdG8gZmlsZSBQcmVzZW50ZXIiLz4NCgkJPHVpdGV4dCBuYW1lPSJET0NXUkFQX01TRyIgdmFsdWU9IlNhbHZhIGluIFJpc29yc2UgZGVsIGNvbXB1dGVyIi8+DQoJCTx1aXRleHQgbmFtZT0iRE9DV1JBUF9QUk9NUFQiIHZhbHVlPSJDbGljIHBlciBzY2FyaWNhcmUiLz4NCgk8L2xhbmd1YWdlPg0KCTxsYW5ndWFnZSBpZD0ibmw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ICVuIi8+DQoJCTwhLS0gc3Vic3RpdHV0aW9uOiAlbiA9PSBzbGlkZSBudW1iZXIgLS0+DQoJCTwhLS0gc3Vic3RpdHV0aW9uOiAldCA9PSB0b3RhbCBzbGlkZSBjb3VudCAtLT4NCgkJPHVpdGV4dCBuYW1lPSJTQ1JVQkJBUlNUQVRVU19TTElERUlORk8iIHZhbHVlPSJEaWEgJW4gLyAldCB8ICIvPg0KCQk8dWl0ZXh0IG5hbWU9IlNDUlVCQkFSU1RBVFVTX1NUT1BQRUQiIHZhbHVlPSJHZXN0b3B0Ii8+DQoJCTx1aXRleHQgbmFtZT0iU0NSVUJCQVJTVEFUVVNfUExBWUlORyIgdmFsdWU9IkFmc3BlbGVuIi8+DQoJCTx1aXRleHQgbmFtZT0iU0NSVUJCQVJTVEFUVVNfTk9BVURJTyIgdmFsdWU9IkdlZW4gYXVkaW8iLz4NCgkJPHVpdGV4dCBuYW1lPSJTQ1JVQkJBUlNUQVRVU19WSURQTEFZSU5HIiB2YWx1ZT0iVmlkZW8gYWZzcGVsZW4iLz4NCgkJPHVpdGV4dCBuYW1lPSJTQ1JVQkJBUlNUQVRVU19MT0FESU5HIiB2YWx1ZT0iTGFkZW4iLz4NCgkJPHVpdGV4dCBuYW1lPSJTQ1JVQkJBUlNUQVRVU19CVUZGRVJJTkciIHZhbHVlPSJCdWZmZXJlbiIvPg0KCQk8dWl0ZXh0IG5hbWU9IlNDUlVCQkFSU1RBVFVTX1FVRVNUSU9OIiB2YWx1ZT0iVnJhYWcgbWV0IGFudHdvb3JkIi8+DQoJCTx1aXRleHQgbmFtZT0iU0NSVUJCQVJTVEFUVVNfUkVWSUVXUVVJWiIgdmFsdWU9IlF1aXogY29udHJvbGVyZW4iLz4NCgkJPCEtLSBzdWJzdGl0dXRpb246ICVtID09IG1pbnV0ZXMgcmVtYWluaW5nIC0tPg0KCQk8IS0tIHN1YnN0aXR1dGlvbjogJXMgPT0gc2Vjb25kcyByZW1haW5pbmcgLS0+DQoJCTx1aXRleHQgbmFtZT0iRUxBUFNFRCIgdmFsdWU9IkVyIHJlc3RlcmVuICVtIG1pbnV0ZW4gJXMgc2Vjb25kZW4iLz4NCgkJPHVpdGV4dCBuYW1lPSJOT1RGT1VORCIgdmFsdWU9Ik5pZXRzIGdldm9uZGVuIi8+DQoJCTx1aXRleHQgbmFtZT0iQVRUQUNITUVOVFMiIHZhbHVlPSJCaWpsYWdlbiIvPg0KCQk8IS0tIHN1YnN0aXR1dGlvbjogJXAgPT0gY3VycmVudCBzcGVha2VyJ3MgdGl0bGUgLS0+DQoJCTx1aXRleHQgbmFtZT0iQklPV0lOX1RJVExFIiB2YWx1ZT0iQmlvZ3JhZmllOiAlcCIvPg0KCQk8dWl0ZXh0IG5hbWU9IkJJT0JUTl9USVRMRSIgdmFsdWU9IkJpb2dyYWZpZSIvPg0KCQk8dWl0ZXh0IG5hbWU9IkRJVklERVJCVE5fVElUTEUiIHZhbHVlPSJ8Ii8+DQoJCTx1aXRleHQgbmFtZT0iQ09OVEFDVEJUTl9USVRMRSIgdmFsdWU9IkNvbnRhY3QiLz4NCgkJPHVpdGV4dCBuYW1lPSJUQUJfUVVJWiIgdmFsdWU9IlF1aXoiLz4NCgkJPHVpdGV4dCBuYW1lPSJUQUJfT1VUTElORSIgdmFsdWU9Ik92ZXJ6aWNodCIvPg0KCQk8dWl0ZXh0IG5hbWU9IlRBQl9USFVNQiIgdmFsdWU9Ik1pbmlhdHV1ciIvPg0KCQk8dWl0ZXh0IG5hbWU9IlRBQl9OT1RFUyIgdmFsdWU9Ik5vdGl0aWVzIi8+DQoJCTx1aXRleHQgbmFtZT0iVEFCX1NFQVJDSCIgdmFsdWU9IlpvZWtlbiIvPg0KCQk8dWl0ZXh0IG5hbWU9IlNMSURFX0hFQURJTkciIHZhbHVlPSJUaXRlbCB2YW4gZGlhIi8+DQoJCTx1aXRleHQgbmFtZT0iRFVSQVRJT05fSEVBRElORyIgdmFsdWU9IkR1dXIiLz4NCgkJPHVpdGV4dCBuYW1lPSJTRUFSQ0hfSEVBRElORyIgdmFsdWU9IlpvZWtlbiBuYWFyIHRla3N0OiIvPg0KCQk8dWl0ZXh0IG5hbWU9IlRIVU1CX0hFQURJTkciIHZhbHVlPSJEaWEiLz4NCgkJPHVpdGV4dCBuYW1lPSJUSFVNQl9JTkZPIiB2YWx1ZT0iVGl0ZWwvZHV1ciB2YW4gZGlhIi8+DQoJCTx1aXRleHQgbmFtZT0iQVRUQUNITkFNRV9IRUFESU5HIiB2YWx1ZT0iQmVzdGFuZHNuYWFtIi8+DQoJCTx1aXRleHQgbmFtZT0iQVRUQUNIU0laRV9IRUFESU5HIiB2YWx1ZT0iR3Jvb3R0ZSIvPg0KCQk8dWl0ZXh0IG5hbWU9IlNMSURFX05PVEVTIiB2YWx1ZT0iRGlhbm90aXRpZXMiLz4NCgkJPCEtLXF1aXogcG9kIGFuZCBtZXNzYWdlIGJveCB0ZXh0cy0tPg0KCQk8dWl0ZXh0IG5hbWU9IlFVSVpQT0RfUVVJWl9BVFRFTVBUIiB2YWx1ZT0iUXVpenBvZ2luZzoiLz4NCgkJPHVpdGV4dCBuYW1lPSJRVUlaUE9EX1FVSVpfQVRURU1QVF9WQUxVRSIgdmFsdWU9IiVuIHZhbiAldCIvPg0KCQk8dWl0ZXh0IG5hbWU9IlFVSVpQT0RfUVVJWl9TQ09SRSIgdmFsdWU9IkJlaGFhbGRlIHNjb3JlOiIvPg0KCQk8dWl0ZXh0IG5hbWU9IlFVSVpQT0RfUVVJWl9QQVNTU0NPUkUiIHZhbHVlPSJWb2xkb2VuZGUgc2NvcmU6Ii8+DQoJCTx1aXRleHQgbmFtZT0iUVVJWlBPRF9RVUlaX01BWFNDT1JFIiB2YWx1ZT0iTWF4aW1hYWwgaGFhbGJhcmUgc2NvcmU6Ii8+DQoJCTx1aXRleHQgbmFtZT0iUVVJWlBPRF9RVUVTQVRNUFRfU1RSIiB2YWx1ZT0iUG9naW5nOiAlbiB2YW4gJXQiLz4NCgkJPHVpdGV4dCBuYW1lPSJRVUlaUE9EX1FVRVNUWVBFX1NUUiIgdmFsdWU9IlR5cGU6ICVzIi8+DQoJCTx1aXRleHQgbmFtZT0iUVVJWlBPRF9RVUVTVFlQRV9HUkQiIHZhbHVlPSJUZWx0IHZvb3Igc2NvcmUiLz4NCgkJPHVpdGV4dCBuYW1lPSJRVUlaUE9EX1FVRVNUWVBFX1NWWSIgdmFsdWU9IkVucXXDqnRlIi8+DQoJCTx1aXRleHQgbmFtZT0iUVVJWlBPRF9RVUlaQVRNUFRfSU5GIiB2YWx1ZT0iT25iZXBlcmt0Ii8+DQoJCTx1aXRleHQgbmFtZT0iUVVJWlBPRF9RVUVTQVRNUFRfSU5GIiB2YWx1ZT0iT25iZXBlcmt0Ii8+DQoJCTx1aXRleHQgbmFtZT0iV0FSTklOR01TR19ZRVNTVFJJTkciIHZhbHVlPSJKYSIvPg0KCQk8dWl0ZXh0IG5hbWU9IldBUk5JTkdNU0dfTk9TVFJJTkciIHZhbHVlPSJOZWUiLz4NCgkJPHVpdGV4dCBuYW1lPSJXQVJOSU5HTVNHX1RJVExFU1RSSU5HIiB2YWx1ZT0iV2FhcnNjaHV3aW5nIG1ldCBiZXRyZWtraW5nIHRvdCBxdWl6bmF2aWdhdGllIi8+DQoJCTx1aXRleHQgbmFtZT0iV0FSTklOR01TR19NU0dTVFJJTkciIHZhbHVlPSJVIGhlYnQgbmlldCBhbGxlIHZyYWdlbiBpbiBkZXplIHF1aXogYmVhbnR3b29yZC4mI3hBOyYjeEE7S2xpayBvcCBKYSBvbSBkZSBxdWl6IGFmIHRlIHNsdWl0ZW4uIEtsaWsgb3AgTmVlIG9tIGRlIHF1aXogdm9vcnQgdGUgemV0dGVuLiIvPg0KCQk8dWl0ZXh0IG5hbWU9IklORk9STUFUSU9OX0gyNjRfRkxBU0hQTEFZRVIiIHZhbHVlPSJEZXplIHZpZGVvIHdvcmR0IG5pZXQgb25kZXJzdGV1bmQgZG9vciBkZSB2ZXJzaWUgdmFuIEZsYXNoIFBsYXllciBkaWUgbW9tZW50ZWVsIG9wIHV3IGNvbXB1dGVyIGlzIGdlw69uc3RhbGxlZXJkLiBLbGlrIGluIGRlIHZpZGVvIG9tIGRlIG5pZXV3c3RlIEZsYXNoIFBsYXllciB0ZSBkb3dubG9hZGV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aaWpwYW5lZWwgYWFuIGRlZWxuZW1lcnMgd2VlcmdldmVuIi8+DQoJCTx1aXRleHQgbmFtZT0iTVVURSIgdmFsdWU9IkRlbXBlbiIvPg0KCQk8dWl0ZXh0IG5hbWU9IkRPQ1dSQVBfVElUTEUiIHZhbHVlPSJQcmVzZW50ZXItYmVzdGFuZHNiaWpsYWdlIi8+DQoJCTx1aXRleHQgbmFtZT0iRE9DV1JBUF9NU0ciIHZhbHVlPSJPcHNsYWFuIGluIERlemUgY29tcHV0ZXIiLz4NCgkJPHVpdGV4dCBuYW1lPSJET0NXUkFQX1BST01QVCIgdmFsdWU9IktsaWsgb20gdGUgZG93bmxvYWRlbiIvPg0KCTwvbGFuZ3VhZ2U+DQoJPGxhbmd1YWdlIGlkPSJjbiI+DQoJCTwhLS0gZm9ybWF0IGZvciB1aWZvbnQgdmFsdWUgaXMgImZvbnQsc2l6ZSxpc2JvbGQsaXNpdGFsaWMsaXNzaGFkb3dlZCIgLS0+DQoJCTx1aWZvbnQgbmFtZT0iRk9OVF9RVUlaWklORyIgdmFsdWU9IuWui+S9ky0xODAzMCwxMCxmYWxzZSxmYWxzZSxmYWxzZSIvPg0KCQk8dWlmb250IG5hbWU9IkZPTlRfU0NSVUJTVEFUVVMiIHZhbHVlPSLlrovkvZMtMTgwMzAsMTAsdHJ1ZSxmYWxzZSx0cnVlIi8+DQoJCTx1aWZvbnQgbmFtZT0iRk9OVF9TQ1JVQlRJTUUiIHZhbHVlPSLlrovkvZMtMTgwMzAsMTAsZmFsc2UsZmFsc2UsdHJ1ZSIvPg0KCQk8dWlmb250IG5hbWU9IkZPTlRfRUxBUFNFRFRJTUUiIHZhbHVlPSLlrovkvZMtMTgwMzAsMTAsdHJ1ZSxmYWxzZSx0cnVlIi8+DQoJCTx1aWZvbnQgbmFtZT0iRk9OVF9VVElMU01FTlUiIHZhbHVlPSLlrovkvZMtMTgwMzAsMTAsdHJ1ZSxmYWxzZSxmYWxzZSIvPg0KCQk8dWlmb250IG5hbWU9IkZPTlRfVEFCUyIgdmFsdWU9IuWui+S9ky0xODAzMCwxNCx0cnVlLGZhbHNlLHRydWUiLz4NCgkJPHVpZm9udCBuYW1lPSJGT05UX1BSRVNFTlRBVElPTk5BTUUiIHZhbHVlPSLlrovkvZMtMTgwMzAsMTQsZmFsc2UsZmFsc2UsdHJ1ZSIvPg0KCQk8dWlmb250IG5hbWU9IkZPTlRfUFJFU0VOVEVSTkFNRSIgdmFsdWU9IuWui+S9ky0xODAzMCwxNCx0cnVlLGZhbHNlLHRydWUiLz4NCgkJPHVpZm9udCBuYW1lPSJGT05UX1BSRVNFTlRFUlRJVExFIiB2YWx1ZT0i5a6L5L2TLTE4MDMwLDEzLGZhbHNlLGZhbHNlLHRydWUiLz4NCgkJPHVpZm9udCBuYW1lPSJGT05UX0JJT0JUTiIgdmFsdWU9IuWui+S9ky0xODAzMCwxMCxmYWxzZSxmYWxzZSx0cnVlIi8+DQoJCTx1aWZvbnQgbmFtZT0iRk9OVF9OT1RFUyIgdmFsdWU9IuWui+S9ky0xODAzMCwxMixmYWxzZSxmYWxzZSxmYWxzZSIvPg0KCQk8dWlmb250IG5hbWU9IkZPTlRfT1VUTElORSIgdmFsdWU9IuWui+S9ky0xODAzMCwxMixmYWxzZSxmYWxzZSx0cnVlIi8+DQoJCTx1aWZvbnQgbmFtZT0iRk9OVF9TRUFSQ0giIHZhbHVlPSLlrovkvZMtMTgwMzAsMTIsZmFsc2UsZmFsc2UsdHJ1ZSIvPg0KCQk8dWlmb250IG5hbWU9IkZPTlRfVEhVTUIiIHZhbHVlPSLlrovkvZMtMTgwMzAsMTAsZmFsc2UsZmFsc2UsdHJ1ZSIvPg0KCQk8dWlmb250IG5hbWU9IkZPTlRfQklPV0lOIiB2YWx1ZT0i5a6L5L2TLTE4MDMwLDEyLGZhbHNlLGZhbHNlLGZhbHNlIi8+DQoJCTx1aWZvbnQgbmFtZT0iRk9OVF9MSVNUSEVBRElORyIgdmFsdWU9IuWui+S9ky0xODAzMCwxMCxmYWxzZSxmYWxzZSxmYWxzZSIvPg0KCQk8dWlmb250IG5hbWU9IkZPTlRfV0lOVElUTEUiIHZhbHVlPSLlrovkvZMtMTgwMzAsMTAsZmFsc2UsZmFsc2UsdHJ1ZSIvPg0KCQk8dWlmb250IG5hbWU9IkZPTlRfQVRUQUNITUVOVFMiIHZhbHVlPSLlrovkvZMtMTgwMzAsMTIsZmFsc2UsZmFsc2UsdHJ1ZSIvPg0KCQk8IS0tcXVpeiBwb2QgYW5kIG1lc3NhZ2UgYm94IHRleHQgZm9udHMtLT4NCgkJPHVpZm9udCBuYW1lPSJGT05UX01TR0JPWF9XSU5USVRMRSIgdmFsdWU9IuWui+S9ky0xODAzMCwxMix0cnVlLGZhbHNlLHRydWUiLz4NCgkJPHVpZm9udCBuYW1lPSJGT05UX01TR0JPWF9NU0ciIHZhbHVlPSLlrovkvZMtMTgwMzAsMTIsZmFsc2UsZmFsc2UsdHJ1ZSIvPg0KCQk8dWlmb250IG5hbWU9IkZPTlRfTVNHQk9YX09QVElPTlMiIHZhbHVlPSLlrovkvZMtMTgwMzAsMTAsdHJ1ZSxmYWxzZSx0cnVlIi8+DQoJCTx1aWZvbnQgbmFtZT0iRk9OVF9RVUlaUE9EX1FVSVpfVElUTEUiIHZhbHVlPSLlrovkvZMtMTgwMzAsMTIsdHJ1ZSxmYWxzZSx0cnVlIi8+DQoJCTx1aWZvbnQgbmFtZT0iRk9OVF9RVUlaUE9EX1FVSVpfQVRURU1QVCIgdmFsdWU9IuWui+S9ky0xODAzMCwxMCxmYWxzZSxmYWxzZSx0cnVlIi8+DQoJCTx1aWZvbnQgbmFtZT0iRk9OVF9RVUlaUE9EX1FVSVpfQVRURU1QVF9WQUxVRSIgdmFsdWU9IuWui+S9ky0xODAzMCwxMCx0cnVlLGZhbHNlLHRydWUiLz4NCgkJPHVpZm9udCBuYW1lPSJGT05UX1FVSVpQT0RfUVVFU1RJT05fU0NPUkUiIHZhbHVlPSLlrovkvZMtMTgwMzAsMTAsZmFsc2UsZmFsc2UsdHJ1ZSIvPg0KCQk8dWlmb250IG5hbWU9IkZPTlRfUVVJWlBPRF9RVUVTVElPTl9TQ09SRV9WQUxVRSIgdmFsdWU9IuWui+S9ky0xODAzMCwxMCx0cnVlLGZhbHNlLHRydWUiLz4NCgkJPHVpZm9udCBuYW1lPSJGT05UX1FVSVpQT0RfUVVFU1RJT05fQVRURU1QVCIgdmFsdWU9IuWui+S9ky0xODAzMCwxMCxmYWxzZSxmYWxzZSx0cnVlIi8+DQoJCTx1aWZvbnQgbmFtZT0iRk9OVF9RVUlaUE9EX1FVRVNUSU9OX0FUVEVNUFRfVkFMVUUiIHZhbHVlPSLlrovkvZMtMTgwMzAsMTAsdHJ1ZSxmYWxzZSx0cnVlIi8+DQoJCTx1aWZvbnQgbmFtZT0iRk9OVF9RVUlaUE9EX1FVRVNUSU9OX1RBRyIgdmFsdWU9IuWui+S9ky0xODAzMCwxMix0cnVlLGZhbHNlLHRydWUiLz4NCgkJPHVpZm9udCBuYW1lPSJGT05UX1FVSVpQT0RfUVVJWl9RVUVTVElPTl9DT1VOVCIgdmFsdWU9IuWui+S9ky0xODAzMCwxMCxmYWxzZSxmYWxzZSx0cnVlIi8+DQoJCTx1aWZvbnQgbmFtZT0iRk9OVF9RVUlaUE9EX1FVSVpfUVVFU1RJT05fQ09VTlRfVkFMVUUiIHZhbHVlPSLlrovkvZMtMTgwMzAsMTAsdHJ1ZSxmYWxzZSx0cnVlIi8+DQoJCTx1aWZvbnQgbmFtZT0iRk9OVF9RVUlaUE9EX1FVSVpfUVVFU1RJT05fQVRURU1QVEVEIiB2YWx1ZT0i5a6L5L2TLTE4MDMwLDEwLGZhbHNlLGZhbHNlLHRydWUiLz4NCgkJPHVpZm9udCBuYW1lPSJGT05UX1FVSVpQT0RfUVVJWl9RVUVTVElPTl9BVFRFTVBURURfVkFMVUUiIHZhbHVlPSLlrovkvZMtMTgwMzAsMTAsdHJ1ZSxmYWxzZSx0cnVlIi8+DQoJCTx1aWZvbnQgbmFtZT0iRk9OVF9RVUlaUE9EX1FVSVpfU0NPUkVfVEFHIiB2YWx1ZT0i5a6L5L2TLTE4MDMwLDEyLHRydWUsZmFsc2UsdHJ1ZSIvPg0KCQk8dWlmb250IG5hbWU9IkZPTlRfUVVJWlBPRF9RVUlaX1NDT1JFIiB2YWx1ZT0i5a6L5L2TLTE4MDMwLDEwLGZhbHNlLGZhbHNlLHRydWUiLz4NCgkJPHVpZm9udCBuYW1lPSJGT05UX1FVSVpQT0RfUVVJWl9TQ09SRV9WQUxVRSIgdmFsdWU9IuWui+S9ky0xODAzMCwxMCx0cnVlLGZhbHNlLHRydWUiLz4NCgkJPHVpZm9udCBuYW1lPSJGT05UX1FVSVpQT0RfUVVJWl9NQVhTQ09SRSIgdmFsdWU9IuWui+S9ky0xODAzMCwxMCxmYWxzZSxmYWxzZSx0cnVlIi8+DQoJCTx1aWZvbnQgbmFtZT0iRk9OVF9RVUlaUE9EX1FVSVpfTUFYU0NPUkVfVkFMVUUiIHZhbHVlPSLlrovkvZMtMTgwMzAsMTAsdHJ1ZSxmYWxzZSx0cnVlIi8+DQoJCTx1aWZvbnQgbmFtZT0iRk9OVF9RVUlaUE9EX1FVSVpfUEFTU1NDT1JFIiB2YWx1ZT0i5a6L5L2TLTE4MDMwLDEwLGZhbHNlLGZhbHNlLHRydWUiLz4NCgkJPHVpZm9udCBuYW1lPSJGT05UX1FVSVpQT0RfUVVJWl9QQVNTU0NPUkVfVkFMVUUiIHZhbHVlPSLlrovkvZMtMTgwMzAsMTAsdHJ1ZSxmYWxzZSx0cnVlIi8+DQoJCTwhLS0gdWl0ZXh0IC0tPg0KCQk8IS0tIHN1YnN0aXR1dGlvbjogJW4gPT0gc2xpZGUgbnVtYmVyIC0tPg0KCQk8dWl0ZXh0IG5hbWU9IlVOTkFNRURTTElERVRJVExFIiB2YWx1ZT0i5bm754Gv54mHICVuIi8+DQoJCTwhLS0gc3Vic3RpdHV0aW9uOiAlbiA9PSBzbGlkZSBudW1iZXIgLS0+DQoJCTwhLS0gc3Vic3RpdHV0aW9uOiAldCA9PSB0b3RhbCBzbGlkZSBjb3VudCAtLT4NCgkJPHVpdGV4dCBuYW1lPSJTQ1JVQkJBUlNUQVRVU19TTElERUlORk8iIHZhbHVlPSLlubvnga/niYcgJW4gLyAldCB8ICIvPg0KCQk8dWl0ZXh0IG5hbWU9IlNDUlVCQkFSU1RBVFVTX1NUT1BQRUQiIHZhbHVlPSLlt7LlgZzmraIiLz4NCgkJPHVpdGV4dCBuYW1lPSJTQ1JVQkJBUlNUQVRVU19QTEFZSU5HIiB2YWx1ZT0i5q2j5Zyo5pKt5pS+Ii8+DQoJCTx1aXRleHQgbmFtZT0iU0NSVUJCQVJTVEFUVVNfTk9BVURJTyIgdmFsdWU9IuaXoOmfs+mikSIvPg0KCQk8dWl0ZXh0IG5hbWU9IlNDUlVCQkFSU1RBVFVTX1ZJRFBMQVlJTkciIHZhbHVlPSLop4bpopHmkq3mlL4iLz4NCgkJPHVpdGV4dCBuYW1lPSJTQ1JVQkJBUlNUQVRVU19MT0FESU5HIiB2YWx1ZT0i5q2j5Zyo6L295YWlIi8+DQoJCTx1aXRleHQgbmFtZT0iU0NSVUJCQVJTVEFUVVNfQlVGRkVSSU5HIiB2YWx1ZT0i5q2j5Zyo6L+b6KGM57yT5Yay5aSE55CGIi8+DQoJCTx1aXRleHQgbmFtZT0iU0NSVUJCQVJTVEFUVVNfUVVFU1RJT04iIHZhbHVlPSLlm57nrZTpl67popgiLz4NCgkJPHVpdGV4dCBuYW1lPSJTQ1JVQkJBUlNUQVRVU19SRVZJRVdRVUlaIiB2YWx1ZT0i5q2j5Zyo5a6h6ZiF5rWL6aqMIi8+DQoJCTwhLS0gc3Vic3RpdHV0aW9uOiAlbSA9PSBtaW51dGVzIHJlbWFpbmluZyAtLT4NCgkJPCEtLSBzdWJzdGl0dXRpb246ICVzID09IHNlY29uZHMgcmVtYWluaW5nIC0tPg0KCQk8dWl0ZXh0IG5hbWU9IkVMQVBTRUQiIHZhbHVlPSLliankvZkgJW0g5YiG6ZKfICVzIOenkiIvPg0KCQk8dWl0ZXh0IG5hbWU9Ik5PVEZPVU5EIiB2YWx1ZT0i5pyq5om+5Yiw5Lu75L2V5YaF5a65Ii8+DQoJCTx1aXRleHQgbmFtZT0iQVRUQUNITUVOVFMiIHZhbHVlPSLpmYTku7YiLz4NCgkJPCEtLSBzdWJzdGl0dXRpb246ICVwID09IGN1cnJlbnQgc3BlYWtlcidzIHRpdGxlIC0tPg0KCQk8dWl0ZXh0IG5hbWU9IkJJT1dJTl9USVRMRSIgdmFsdWU9IuS4quS6uueugOS7izogJXAiLz4NCgkJPHVpdGV4dCBuYW1lPSJCSU9CVE5fVElUTEUiIHZhbHVlPSLkuKrkurrnroDku4siLz4NCgkJPHVpdGV4dCBuYW1lPSJESVZJREVSQlROX1RJVExFIiB2YWx1ZT0ifCIvPg0KCQk8dWl0ZXh0IG5hbWU9IkNPTlRBQ1RCVE5fVElUTEUiIHZhbHVlPSLogZTns7vmlrnlvI8iLz4NCgkJPHVpdGV4dCBuYW1lPSJUQUJfUVVJWiIgdmFsdWU9Iua1i+mqjCIvPg0KCQk8dWl0ZXh0IG5hbWU9IlRBQl9PVVRMSU5FIiB2YWx1ZT0i5aSn57qyIi8+DQoJCTx1aXRleHQgbmFtZT0iVEFCX1RIVU1CIiB2YWx1ZT0i57yp55Wl5Zu+Ii8+DQoJCTx1aXRleHQgbmFtZT0iVEFCX05PVEVTIiB2YWx1ZT0i5aSH5rOoIi8+DQoJCTx1aXRleHQgbmFtZT0iVEFCX1NFQVJDSCIgdmFsdWU9IuaQnOe0oiIvPg0KCQk8dWl0ZXh0IG5hbWU9IlNMSURFX0hFQURJTkciIHZhbHVlPSLlubvnga/niYfmoIfpopgiLz4NCgkJPHVpdGV4dCBuYW1lPSJEVVJBVElPTl9IRUFESU5HIiB2YWx1ZT0i5oyB57ut5pe26Ze0Ii8+DQoJCTx1aXRleHQgbmFtZT0iU0VBUkNIX0hFQURJTkciIHZhbHVlPSLmkJzntKLmlofmnKw6Ii8+DQoJCTx1aXRleHQgbmFtZT0iVEhVTUJfSEVBRElORyIgdmFsdWU9IuW5u+eBr+eJhyIvPg0KCQk8dWl0ZXh0IG5hbWU9IlRIVU1CX0lORk8iIHZhbHVlPSLlubvnga/niYfmoIfpopgv5oyB57ut5pe26Ze0Ii8+DQoJCTx1aXRleHQgbmFtZT0iQVRUQUNITkFNRV9IRUFESU5HIiB2YWx1ZT0i5paH5Lu25ZCNIi8+DQoJCTx1aXRleHQgbmFtZT0iQVRUQUNIU0laRV9IRUFESU5HIiB2YWx1ZT0i5aSn5bCPIi8+DQoJCTx1aXRleHQgbmFtZT0iU0xJREVfTk9URVMiIHZhbHVlPSLlubvnga/niYflpIfms6giLz4NCgkJPCEtLXF1aXogcG9kIGFuZCBtZXNzYWdlIGJveCB0ZXh0cy0tPg0KCQk8dWl0ZXh0IG5hbWU9IlFVSVpQT0RfUVVJWl9BVFRFTVBUIiB2YWx1ZT0i5rWL6aqM5bCd6K+V5qyh5pWwOiIvPg0KCQk8dWl0ZXh0IG5hbWU9IlFVSVpQT0RfUVVJWl9BVFRFTVBUX1ZBTFVFIiB2YWx1ZT0i56ysICVuIOasoe+8jOWFsSAldCDmrKEiLz4NCgkJPHVpdGV4dCBuYW1lPSJRVUlaUE9EX1FVSVpfU0NPUkUiIHZhbHVlPSLlvpfliIY6Ii8+DQoJCTx1aXRleHQgbmFtZT0iUVVJWlBPRF9RVUlaX1BBU1NTQ09SRSIgdmFsdWU9IuWPiuagvOWIhuaVsDoiLz4NCgkJPHVpdGV4dCBuYW1lPSJRVUlaUE9EX1FVSVpfTUFYU0NPUkUiIHZhbHVlPSLmnIDpq5jliIbmlbA6Ii8+DQoJCTx1aXRleHQgbmFtZT0iUVVJWlBPRF9RVUVTQVRNUFRfU1RSIiB2YWx1ZT0i5bCd6K+V5qyh5pWwOiDnrKwgJW4g5qyh77yM5YWxICV0IOasoSIvPg0KCQk8dWl0ZXh0IG5hbWU9IlFVSVpQT0RfUVVFU1RZUEVfU1RSIiB2YWx1ZT0i57G75Z6LOiAlcyIvPg0KCQk8dWl0ZXh0IG5hbWU9IlFVSVpQT0RfUVVFU1RZUEVfR1JEIiB2YWx1ZT0i6K+E57qnIi8+DQoJCTx1aXRleHQgbmFtZT0iUVVJWlBPRF9RVUVTVFlQRV9TVlkiIHZhbHVlPSLosIPmn6UiLz4NCgkJPHVpdGV4dCBuYW1lPSJRVUlaUE9EX1FVSVpBVE1QVF9JTkYiIHZhbHVlPSLml6DpmZAiLz4NCgkJPHVpdGV4dCBuYW1lPSJRVUlaUE9EX1FVRVNBVE1QVF9JTkYiIHZhbHVlPSLml6DpmZAiLz4NCgkJPHVpdGV4dCBuYW1lPSJXQVJOSU5HTVNHX1lFU1NUUklORyIgdmFsdWU9IuaYryIvPg0KCQk8dWl0ZXh0IG5hbWU9IldBUk5JTkdNU0dfTk9TVFJJTkciIHZhbHVlPSLlkKYiLz4NCgkJPHVpdGV4dCBuYW1lPSJXQVJOSU5HTVNHX1RJVExFU1RSSU5HIiB2YWx1ZT0i5rWL6aqM5a+86Iiq6K2m5ZGKIi8+DQoJCTx1aXRleHQgbmFtZT0iV0FSTklOR01TR19NU0dTVFJJTkciIHZhbHVlPSLmraTmtYvpqozkuK3mnInmnKrlsJ3or5XkvZznrZTnmoTpl67popjjgIImI3hBOyYjeEE75Y2V5Ye74oCc5piv4oCd6YCA5Ye65q2k5rWL6aqM44CC5Y2V5Ye74oCc5ZCm4oCd57un57ut5rWL6aqM44CCIi8+DQoJCTx1aXRleHQgbmFtZT0iSU5GT1JNQVRJT05fSDI2NF9GTEFTSFBMQVlFUiIgdmFsdWU9IuW9k+WJjeWuieijheWcqOaCqOeahOiuoeeul+acuuS4iueahCBGbGFzaCBQbGF5ZXIg54mI5pys5LiN5pSv5oyB6K+l6KeG6aKR44CC5Y2V5Ye76KeG6aKR5Yy65Z+f5LiL6L295pyA5paw54mI5pys55qEIEZsYXNoIFBsYXllcuOAg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lkJHlj4LliqDogIXmmL7npLrmj5DopoHmoI8iLz4NCgkJPHVpdGV4dCBuYW1lPSJNVVRFIiB2YWx1ZT0i6Z2Z6Z+zIi8+DQoJCTx1aXRleHQgbmFtZT0iRE9DV1JBUF9USVRMRSIgdmFsdWU9IlByZXNlbnRlciDmlofku7bpmYTku7YiLz4NCgkJPHVpdGV4dCBuYW1lPSJET0NXUkFQX01TRyIgdmFsdWU9IuS/neWtmOWIsOaIkeeahOiuoeeul+acuiIvPg0KCQk8dWl0ZXh0IG5hbWU9IkRPQ1dSQVBfUFJPTVBUIiB2YWx1ZT0i5Y2V5Ye75Lul5LiL6L29Ii8+DQoJPC9sYW5ndWFnZT4NCgk8bGFuZ3VhZ2UgaWQ9InRy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lNsYXl0ICVuIi8+DQoJCTwhLS0gc3Vic3RpdHV0aW9uOiAlbiA9PSBzbGlkZSBudW1iZXIgLS0+DQoJCTwhLS0gc3Vic3RpdHV0aW9uOiAldCA9PSB0b3RhbCBzbGlkZSBjb3VudCAtLT4NCgkJPHVpdGV4dCBuYW1lPSJTQ1JVQkJBUlNUQVRVU19TTElERUlORk8iIHZhbHVlPSJTbGF5dCAlbiAvICV0IHwgIi8+DQoJCTx1aXRleHQgbmFtZT0iU0NSVUJCQVJTVEFUVVNfU1RPUFBFRCIgdmFsdWU9IkR1cmR1cnVsZHUiLz4NCgkJPHVpdGV4dCBuYW1lPSJTQ1JVQkJBUlNUQVRVU19QTEFZSU5HIiB2YWx1ZT0iT3luYXTEsWzEsXlvciIvPg0KCQk8dWl0ZXh0IG5hbWU9IlNDUlVCQkFSU1RBVFVTX05PQVVESU8iIHZhbHVlPSJTZXMgWW9rIi8+DQoJCTx1aXRleHQgbmFtZT0iU0NSVUJCQVJTVEFUVVNfVklEUExBWUlORyIgdmFsdWU9IlZpZGVvIE95bmF0xLFsxLF5b3IiLz4NCgkJPHVpdGV4dCBuYW1lPSJTQ1JVQkJBUlNUQVRVU19MT0FESU5HIiB2YWx1ZT0iWcO8a2xlbml5b3IiLz4NCgkJPHVpdGV4dCBuYW1lPSJTQ1JVQkJBUlNUQVRVU19CVUZGRVJJTkciIHZhbHVlPSJBcmFiZWxsZcSfZSBBbMSxbsSxeW9yIi8+DQoJCTx1aXRleHQgbmFtZT0iU0NSVUJCQVJTVEFUVVNfUVVFU1RJT04iIHZhbHVlPSJTb3J1eXUgWWFuxLF0bGEiLz4NCgkJPHVpdGV4dCBuYW1lPSJTQ1JVQkJBUlNUQVRVU19SRVZJRVdRVUlaIiB2YWx1ZT0iU8SxbmF2IMSwbmNlbGVuaXlvciIvPg0KCQk8IS0tIHN1YnN0aXR1dGlvbjogJW0gPT0gbWludXRlcyByZW1haW5pbmcgLS0+DQoJCTwhLS0gc3Vic3RpdHV0aW9uOiAlcyA9PSBzZWNvbmRzIHJlbWFpbmluZyAtLT4NCgkJPHVpdGV4dCBuYW1lPSJFTEFQU0VEIiB2YWx1ZT0iJW0gRGFraWthICVzIFNhbml5ZSBLYWxkxLEiLz4NCgkJPHVpdGV4dCBuYW1lPSJOT1RGT1VORCIgdmFsdWU9IkhlcmhhbmdpIEJpciDFnmV5IEJ1bHVubWFkxLEiLz4NCgkJPHVpdGV4dCBuYW1lPSJBVFRBQ0hNRU5UUyIgdmFsdWU9IkVrbGVy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xLBydGliYXQiLz4NCgkJPHVpdGV4dCBuYW1lPSJUQUJfUVVJWiIgdmFsdWU9IlPEsW5hdiIvPg0KCQk8dWl0ZXh0IG5hbWU9IlRBQl9PVVRMSU5FIiB2YWx1ZT0iQW5hIEhhdCIvPg0KCQk8dWl0ZXh0IG5hbWU9IlRBQl9USFVNQiIgdmFsdWU9IlJlc2ltIi8+DQoJCTx1aXRleHQgbmFtZT0iVEFCX05PVEVTIiB2YWx1ZT0iTm90bGFyIi8+DQoJCTx1aXRleHQgbmFtZT0iVEFCX1NFQVJDSCIgdmFsdWU9IkFyYSIvPg0KCQk8dWl0ZXh0IG5hbWU9IlNMSURFX0hFQURJTkciIHZhbHVlPSJTbGF5dCBCYcWfbMSxxJ/EsSIvPg0KCQk8dWl0ZXh0IG5hbWU9IkRVUkFUSU9OX0hFQURJTkciIHZhbHVlPSJTw7xyZSIvPg0KCQk8dWl0ZXh0IG5hbWU9IlNFQVJDSF9IRUFESU5HIiB2YWx1ZT0iTWV0bmkgYXJhOiIvPg0KCQk8dWl0ZXh0IG5hbWU9IlRIVU1CX0hFQURJTkciIHZhbHVlPSJTbGF5dCIvPg0KCQk8dWl0ZXh0IG5hbWU9IlRIVU1CX0lORk8iIHZhbHVlPSJTbGF5dCBCYcWfbMSxxJ/EsS9Tw7xyZXNpIi8+DQoJCTx1aXRleHQgbmFtZT0iQVRUQUNITkFNRV9IRUFESU5HIiB2YWx1ZT0iRG9zeWEgQWTEsSIvPg0KCQk8dWl0ZXh0IG5hbWU9IkFUVEFDSFNJWkVfSEVBRElORyIgdmFsdWU9IkJveXV0Ii8+DQoJCTx1aXRleHQgbmFtZT0iU0xJREVfTk9URVMiIHZhbHVlPSJTbGF5dCBOb3RsYXLEsSIvPg0KCQk8IS0tcXVpeiBwb2QgYW5kIG1lc3NhZ2UgYm94IHRleHRzLS0+DQoJCTx1aXRleHQgbmFtZT0iUVVJWlBPRF9RVUlaX0FUVEVNUFQiIHZhbHVlPSJTxLFuYXYgRGVuZW1lc2k6Ii8+DQoJCTx1aXRleHQgbmFtZT0iUVVJWlBPRF9RVUlaX0FUVEVNUFRfVkFMVUUiIHZhbHVlPSIlbi8ldCIvPg0KCQk8dWl0ZXh0IG5hbWU9IlFVSVpQT0RfUVVJWl9TQ09SRSIgdmFsdWU9IlB1YW46Ii8+DQoJCTx1aXRleHQgbmFtZT0iUVVJWlBPRF9RVUlaX1BBU1NTQ09SRSIgdmFsdWU9Ikdlw6dtZSBQdWFuxLE6Ii8+DQoJCTx1aXRleHQgbmFtZT0iUVVJWlBPRF9RVUlaX01BWFNDT1JFIiB2YWx1ZT0iTWFrc2ltdW0gUHVhbjoiLz4NCgkJPHVpdGV4dCBuYW1lPSJRVUlaUE9EX1FVRVNBVE1QVF9TVFIiIHZhbHVlPSJEZW5lbWU6ICVuLyV0Ii8+DQoJCTx1aXRleHQgbmFtZT0iUVVJWlBPRF9RVUVTVFlQRV9TVFIiIHZhbHVlPSJUw7xyOiAlcyIvPg0KCQk8dWl0ZXh0IG5hbWU9IlFVSVpQT0RfUVVFU1RZUEVfR1JEIiB2YWx1ZT0iQmFzYW1ha2zEsSIvPg0KCQk8dWl0ZXh0IG5hbWU9IlFVSVpQT0RfUVVFU1RZUEVfU1ZZIiB2YWx1ZT0iQW5rZXQiLz4NCgkJPHVpdGV4dCBuYW1lPSJRVUlaUE9EX1FVSVpBVE1QVF9JTkYiIHZhbHVlPSJTxLFuxLFyc8SxeiIvPg0KCQk8dWl0ZXh0IG5hbWU9IlFVSVpQT0RfUVVFU0FUTVBUX0lORiIgdmFsdWU9IlPEsW7EsXJzxLF6Ii8+DQoJCTx1aXRleHQgbmFtZT0iV0FSTklOR01TR19ZRVNTVFJJTkciIHZhbHVlPSJFdmV0Ii8+DQoJCTx1aXRleHQgbmFtZT0iV0FSTklOR01TR19OT1NUUklORyIgdmFsdWU9IkhhecSxciIvPg0KCQk8dWl0ZXh0IG5hbWU9IldBUk5JTkdNU0dfVElUTEVTVFJJTkciIHZhbHVlPSJTxLFuYXYgR2V6aW5tZSBVeWFyxLFzxLEiLz4NCgkJPHVpdGV4dCBuYW1lPSJXQVJOSU5HTVNHX01TR1NUUklORyIgdmFsdWU9IkJ1IFPEsW5hdmRhIGRlbmVubWVtacWfIHNvcnVsYXIgdmFyLiYjeEE7JiN4QTtFdmV0IHNlw6dlbmXEn2luaSB0xLFrbGF0xLFyc2FuxLF6IFPEsW5hdmRhbiDDp8Sxa2FjYWtzxLFuxLF6LiBTxLFuYXZhIGRldmFtIGV0bWVrIGnDp2luIEhhecSxciBzZcOnZW5lxJ9pbmkgdMSxa2xhdMSxbi4iLz4NCgkJPHVpdGV4dCBuYW1lPSJJTkZPUk1BVElPTl9IMjY0X0ZMQVNIUExBWUVSIiB2YWx1ZT0iQmlsZ2lzYXlhcsSxbsSxemEgecO8a2zDvCBvbGFuIGdlw6dlcmxpIEZsYXNoIFBsYXllciBzw7xyw7xtw7wgYnUgdmlkZW95dSBkZXN0ZWtsZW1peW9yLiBFbiBzb24gRmxhc2ggUGxheWVyIHPDvHLDvG3DvG7DvCBpbmRpcm1layBpw6dpbiB2aWRlbyBhbGFuxLFuxLEgdMSxa2xhdMSx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S2F0xLFsxLFtY8SxbGFyYSBrZW5hciDDp3VidcSfdW51IGfDtnN0ZXIiLz4NCgkJPHVpdGV4dCBuYW1lPSJNVVRFIiB2YWx1ZT0iU2Vzc2l6Ii8+DQoJCTx1aXRleHQgbmFtZT0iRE9DV1JBUF9USVRMRSIgdmFsdWU9IlByZXNlbnRlciBEb3N5YSBFa2kiLz4NCgkJPHVpdGV4dCBuYW1lPSJET0NXUkFQX01TRyIgdmFsdWU9IkJpbGdpc2F5YXLEsW1hIEtheWRldCIvPg0KCQk8dWl0ZXh0IG5hbWU9IkRPQ1dSQVBfUFJPTVBUIiB2YWx1ZT0ixLBuZGlybWVrIGnDp2luIFTEsWtsYXTEsW4iLz4NCgk8L2xhbmd1YWdlPg0KCTxsYW5ndWFnZSBpZD0icn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0KHQu9Cw0LnQtCAlbiIvPg0KCQk8IS0tIHN1YnN0aXR1dGlvbjogJW4gPT0gc2xpZGUgbnVtYmVyIC0tPg0KCQk8IS0tIHN1YnN0aXR1dGlvbjogJXQgPT0gdG90YWwgc2xpZGUgY291bnQgLS0+DQoJCTx1aXRleHQgbmFtZT0iU0NSVUJCQVJTVEFUVVNfU0xJREVJTkZPIiB2YWx1ZT0i0KHQu9Cw0LnQtCAlbiAvICV0IHwgIi8+DQoJCTx1aXRleHQgbmFtZT0iU0NSVUJCQVJTVEFUVVNfU1RPUFBFRCIgdmFsdWU9ItCe0YHRgtCw0L3QvtCy0LvQtdC90L4iLz4NCgkJPHVpdGV4dCBuYW1lPSJTQ1JVQkJBUlNUQVRVU19QTEFZSU5HIiB2YWx1ZT0i0JLQvtGB0L/RgNC+0LjQt9Cy0LXQtNC10L3QuNC1Ii8+DQoJCTx1aXRleHQgbmFtZT0iU0NSVUJCQVJTVEFUVVNfTk9BVURJTyIgdmFsdWU9ItCd0LXRgiDQsNGD0LTQuNC+Ii8+DQoJCTx1aXRleHQgbmFtZT0iU0NSVUJCQVJTVEFUVVNfVklEUExBWUlORyIgdmFsdWU9ItCS0L7RgdC/0YDQvtC40LfQstC10LTQtdC90LjQtSDQstC40LTQtdC+Ii8+DQoJCTx1aXRleHQgbmFtZT0iU0NSVUJCQVJTVEFUVVNfTE9BRElORyIgdmFsdWU9ItCX0LDQs9GA0YPQt9C60LAiLz4NCgkJPHVpdGV4dCBuYW1lPSJTQ1JVQkJBUlNUQVRVU19CVUZGRVJJTkciIHZhbHVlPSLQkdGD0YTQtdGA0LjQt9Cw0YbQuNGPIi8+DQoJCTx1aXRleHQgbmFtZT0iU0NSVUJCQVJTVEFUVVNfUVVFU1RJT04iIHZhbHVlPSLQntGC0LLQtdGCINC90LAg0LLQvtC/0YDQvtGBIi8+DQoJCTx1aXRleHQgbmFtZT0iU0NSVUJCQVJTVEFUVVNfUkVWSUVXUVVJWiIgdmFsdWU9ItCe0LHQt9C+0YAg0L7Qv9GA0L7RgdCwIi8+DQoJCTwhLS0gc3Vic3RpdHV0aW9uOiAlbSA9PSBtaW51dGVzIHJlbWFpbmluZyAtLT4NCgkJPCEtLSBzdWJzdGl0dXRpb246ICVzID09IHNlY29uZHMgcmVtYWluaW5nIC0tPg0KCQk8dWl0ZXh0IG5hbWU9IkVMQVBTRUQiIHZhbHVlPSLQntGB0YLQsNC70L7RgdGMICVtINC80LjQvS4gJXMg0YEiLz4NCgkJPHVpdGV4dCBuYW1lPSJOT1RGT1VORCIgdmFsdWU9ItCd0LjRh9C10LPQviDQvdC1INC90LDQudC00LXQvdC+Ii8+DQoJCTx1aXRleHQgbmFtZT0iQVRUQUNITUVOVFMiIHZhbHVlPSLQktC70L7QttC10L3QuNGPIi8+DQoJCTwhLS0gc3Vic3RpdHV0aW9uOiAlcCA9PSBjdXJyZW50IHNwZWFrZXIncyB0aXRsZSAtLT4NCgkJPHVpdGV4dCBuYW1lPSJCSU9XSU5fVElUTEUiIHZhbHVlPSLQkdC40L7Qs9GA0LDRhNC40Y86ICVwIi8+DQoJCTx1aXRleHQgbmFtZT0iQklPQlROX1RJVExFIiB2YWx1ZT0i0JHQuNC+0LPRgNCw0YTQuNGPIi8+DQoJCTx1aXRleHQgbmFtZT0iRElWSURFUkJUTl9USVRMRSIgdmFsdWU9InwiLz4NCgkJPHVpdGV4dCBuYW1lPSJDT05UQUNUQlROX1RJVExFIiB2YWx1ZT0i0JrQvtC90YLQsNC60YIiLz4NCgkJPHVpdGV4dCBuYW1lPSJUQUJfUVVJWiIgdmFsdWU9ItCe0L/RgNC+0YEiLz4NCgkJPHVpdGV4dCBuYW1lPSJUQUJfT1VUTElORSIgdmFsdWU9ItCh0YXQtdC80LAiLz4NCgkJPHVpdGV4dCBuYW1lPSJUQUJfVEhVTUIiIHZhbHVlPSLQkdC10LPRg9C90L7QuiIvPg0KCQk8dWl0ZXh0IG5hbWU9IlRBQl9OT1RFUyIgdmFsdWU9ItCX0LDQvNC10YLQutC4Ii8+DQoJCTx1aXRleHQgbmFtZT0iVEFCX1NFQVJDSCIgdmFsdWU9ItCf0L7QuNGB0LoiLz4NCgkJPHVpdGV4dCBuYW1lPSJTTElERV9IRUFESU5HIiB2YWx1ZT0i0JfQsNCz0L7Qu9C+0LLQvtC6INGB0LvQsNC50LTQsCIvPg0KCQk8dWl0ZXh0IG5hbWU9IkRVUkFUSU9OX0hFQURJTkciIHZhbHVlPSLQlNC70LjRgi3RgdGC0YwiLz4NCgkJPHVpdGV4dCBuYW1lPSJTRUFSQ0hfSEVBRElORyIgdmFsdWU9ItCf0L7QuNGB0Log0YLQtdC60YHRgtCwOiIvPg0KCQk8dWl0ZXh0IG5hbWU9IlRIVU1CX0hFQURJTkciIHZhbHVlPSLQodC70LDQudC0Ii8+DQoJCTx1aXRleHQgbmFtZT0iVEhVTUJfSU5GTyIgdmFsdWU9ItCd0LDQt9Cy0LDQvdC40LUv0LTQu9C40YIt0L3QvtGB0YLRjCIvPg0KCQk8dWl0ZXh0IG5hbWU9IkFUVEFDSE5BTUVfSEVBRElORyIgdmFsdWU9ItCY0LzRjyDRhNCw0LnQu9CwIi8+DQoJCTx1aXRleHQgbmFtZT0iQVRUQUNIU0laRV9IRUFESU5HIiB2YWx1ZT0i0KDQsNC30LzQtdGAIi8+DQoJCTx1aXRleHQgbmFtZT0iU0xJREVfTk9URVMiIHZhbHVlPSLQl9Cw0LzQtdGC0LrQuCDQuiDRgdC70LDQudC00YMiLz4NCgkJPCEtLXF1aXogcG9kIGFuZCBtZXNzYWdlIGJveCB0ZXh0cy0tPg0KCQk8dWl0ZXh0IG5hbWU9IlFVSVpQT0RfUVVJWl9BVFRFTVBUIiB2YWx1ZT0i0J/QvtC/0YvRgtC60LAg0L/RgNC+0LnRgtC4INC+0L/RgNC+0YE6Ii8+DQoJCTx1aXRleHQgbmFtZT0iUVVJWlBPRF9RVUlaX0FUVEVNUFRfVkFMVUUiIHZhbHVlPSIlbiDQuNC3ICV0Ii8+DQoJCTx1aXRleHQgbmFtZT0iUVVJWlBPRF9RVUlaX1NDT1JFIiB2YWx1ZT0i0J3QsNCx0YDQsNC90L4g0LHQsNC70LvQvtCyOiIvPg0KCQk8dWl0ZXh0IG5hbWU9IlFVSVpQT0RfUVVJWl9QQVNTU0NPUkUiIHZhbHVlPSLQn9GA0L7RhdC+0LTQvdC+0Lkg0YDQtdC30YPQu9GM0YLQsNGCOiIvPg0KCQk8dWl0ZXh0IG5hbWU9IlFVSVpQT0RfUVVJWl9NQVhTQ09SRSIgdmFsdWU9ItCc0LDQutGB0LjQvNCw0LvRjNC90YvQuSDRgNC10LfRg9C70YzRgtCw0YI6Ii8+DQoJCTx1aXRleHQgbmFtZT0iUVVJWlBPRF9RVUVTQVRNUFRfU1RSIiB2YWx1ZT0i0J/QvtC/0YvRgtC60LA6ICVuINC40LcgJXQiLz4NCgkJPHVpdGV4dCBuYW1lPSJRVUlaUE9EX1FVRVNUWVBFX1NUUiIgdmFsdWU9ItCi0LjQvzogJXMiLz4NCgkJPHVpdGV4dCBuYW1lPSJRVUlaUE9EX1FVRVNUWVBFX0dSRCIgdmFsdWU9ItChINC+0YbQtdC90LrQvtC5Ii8+DQoJCTx1aXRleHQgbmFtZT0iUVVJWlBPRF9RVUVTVFlQRV9TVlkiIHZhbHVlPSLQntCx0LfQvtGAIi8+DQoJCTx1aXRleHQgbmFtZT0iUVVJWlBPRF9RVUlaQVRNUFRfSU5GIiB2YWx1ZT0i0JHQvtC70YzRiNC+0LUg0YfQuNGB0LvQviIvPg0KCQk8dWl0ZXh0IG5hbWU9IlFVSVpQT0RfUVVFU0FUTVBUX0lORiIgdmFsdWU9ItCR0L7Qu9GM0YjQvtC1INGH0LjRgdC70L4iLz4NCgkJPHVpdGV4dCBuYW1lPSJXQVJOSU5HTVNHX1lFU1NUUklORyIgdmFsdWU9ItCU0LAiLz4NCgkJPHVpdGV4dCBuYW1lPSJXQVJOSU5HTVNHX05PU1RSSU5HIiB2YWx1ZT0i0J3QtdGCIi8+DQoJCTx1aXRleHQgbmFtZT0iV0FSTklOR01TR19USVRMRVNUUklORyIgdmFsdWU9ItCf0YDQtdC00YPQv9GA0LXQttC00LXQvdC40LUg0L4g0L3QsNCy0LjQs9Cw0YbQuNC4INCyINC+0L/RgNC+0YHQtSIvPg0KCQk8dWl0ZXh0IG5hbWU9IldBUk5JTkdNU0dfTVNHU1RSSU5HIiB2YWx1ZT0i0JIg0L7Qv9GA0L7RgdC1INC+0YHRgtCw0LvQuNGB0Ywg0L3QtdC+0YLQstC10YfQtdC90L3Ri9C1INCy0L7Qv9GA0L7RgdGLLtCd0LDQttCw0YLQuNC1INC60L3QvtC/0LrQuCAmcXVvdDvQlNCwJnF1b3Q7INC/0YDQuNCy0LXQtNC10YIg0Log0LfQsNC60YDRi9GC0LjRjiDQvtC/0YDQvtGB0LAuINCd0LDQttCw0YLQuNC1INC60L3QvtC/0LrQuCAmcXVvdDvQndC10YImcXVvdDsg0L/RgNC+0LTQvtC70LbQuNGCINC+0L/RgNC+0YEuIi8+DQoJCTx1aXRleHQgbmFtZT0iSU5GT1JNQVRJT05fSDI2NF9GTEFTSFBMQVlFUiIgdmFsdWU9ItCi0LXQutGD0YnQsNGPINCy0LXRgNGB0LjRjyDQv9GA0L7QuNCz0YDRi9Cy0LDRgtC10LvRjyBGbGFzaCBQbGF5ZXIsINGD0YHRgtCw0L3QvtCy0LvQtdC90L3QsNGPINC90LAg0Y3RgtC+0Lwg0LrQvtC80L/RjNGO0YLQtdGA0LUsINC90LUg0L/QvtC00LTQtdGA0LbQuNCy0LDQtdGCINGN0YLQviDQstC40LTQtdC+LiDQqdC10LvQutC90LjRgtC1INCyINC+0LHQu9Cw0YHRgtC4INCy0LjQtNC10L4sINGH0YLQvtCx0Ysg0LfQsNCz0YDRg9C30LjRgtGMINC/0L7RgdC70LXQtNC90Y7RjiDQstC10YDRgdC40Y4g0L/RgNC+0LjQs9GA0YvQstCw0YLQtdC70Y8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Qn9C+0LrQsNC30YvQstCw0YLRjCDQstGA0LXQt9C60YMg0YPRh9Cw0YHRgtC90LjQutCw0LwiLz4NCgkJPHVpdGV4dCBuYW1lPSJNVVRFIiB2YWx1ZT0i0J7RgtC60LvRjtGH0LjRgtGMINC30LLRg9C6Ii8+DQoJCTx1aXRleHQgbmFtZT0iRE9DV1JBUF9USVRMRSIgdmFsdWU9ItCS0LvQvtC20LXQvdC40LUg0LIg0YTQsNC50LsgQWRvYmUgUHJlc2VudGVyIi8+DQoJCTx1aXRleHQgbmFtZT0iRE9DV1JBUF9NU0ciIHZhbHVlPSLQodC+0YXRgNCw0L3QuNGC0Ywg0LIg0L/QsNC/0LrRgyAmcXVvdDvQnNC+0Lkg0LrQvtC80L/RjNGO0YLQtdGAJnF1b3Q7Ii8+DQoJCTx1aXRleHQgbmFtZT0iRE9DV1JBUF9QUk9NUFQiIHZhbHVlPSLQqdC10LvQutC90YPRgtGMINC00LvRjyDQt9Cw0LPRgNGD0LfQutC4Ii8+DQoJPC9sYW5ndWFnZT4NCjwvY29uZmlndXJhdGlvbj4NCg=="/>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PRESENTER_SHAPEINFO" val="&lt;ThreeDShapeInfo&gt;&lt;uuid val=&quot;{4F8D7082-9135-441D-9456-FC443B101BD2}&quot;/&gt;&lt;isInvalidForFieldText val=&quot;0&quot;/&gt;&lt;Image&gt;&lt;filename val=&quot;C:\Users\alihanya\AppData\Local\Temp\PR\data\asimages\{4F8D7082-9135-441D-9456-FC443B101BD2}_5.png&quot;/&gt;&lt;left val=&quot;518&quot;/&gt;&lt;top val=&quot;281&quot;/&gt;&lt;width val=&quot;62&quot;/&gt;&lt;height val=&quot;62&quot;/&gt;&lt;hasText val=&quot;1&quot;/&gt;&lt;/Image&gt;&lt;/ThreeDShapeInfo&gt;"/>
</p:tagLst>
</file>

<file path=ppt/tags/tag3.xml><?xml version="1.0" encoding="utf-8"?>
<p:tagLst xmlns:a="http://schemas.openxmlformats.org/drawingml/2006/main" xmlns:r="http://schemas.openxmlformats.org/officeDocument/2006/relationships" xmlns:p="http://schemas.openxmlformats.org/presentationml/2006/main">
  <p:tag name="PRESENTER_SHAPEINFO" val="&lt;ThreeDShapeInfo&gt;&lt;uuid val=&quot;{FE8C5368-31AB-47CA-9573-FC87545C72F7}&quot;/&gt;&lt;isInvalidForFieldText val=&quot;0&quot;/&gt;&lt;Image&gt;&lt;filename val=&quot;C:\Users\alihanya\AppData\Local\Temp\PR\data\asimages\{FE8C5368-31AB-47CA-9573-FC87545C72F7}_5.png&quot;/&gt;&lt;left val=&quot;569&quot;/&gt;&lt;top val=&quot;142&quot;/&gt;&lt;width val=&quot;61&quot;/&gt;&lt;height val=&quot;62&quot;/&gt;&lt;hasText val=&quot;1&quot;/&gt;&lt;/Image&gt;&lt;/ThreeDShapeInfo&gt;"/>
</p:tagLst>
</file>

<file path=ppt/tags/tag4.xml><?xml version="1.0" encoding="utf-8"?>
<p:tagLst xmlns:a="http://schemas.openxmlformats.org/drawingml/2006/main" xmlns:r="http://schemas.openxmlformats.org/officeDocument/2006/relationships" xmlns:p="http://schemas.openxmlformats.org/presentationml/2006/main">
  <p:tag name="PRESENTER_SHAPEINFO" val="&lt;ThreeDShapeInfo&gt;&lt;uuid val=&quot;{9CCB71B8-D0DB-47B4-ABDD-E81246166D23}&quot;/&gt;&lt;isInvalidForFieldText val=&quot;0&quot;/&gt;&lt;Image&gt;&lt;filename val=&quot;C:\Users\alihanya\AppData\Local\Temp\PR\data\asimages\{9CCB71B8-D0DB-47B4-ABDD-E81246166D23}_6.png&quot;/&gt;&lt;left val=&quot;341&quot;/&gt;&lt;top val=&quot;384&quot;/&gt;&lt;width val=&quot;116&quot;/&gt;&lt;height val=&quot;116&quot;/&gt;&lt;hasText val=&quot;1&quot;/&gt;&lt;/Image&gt;&lt;/ThreeDShapeInfo&gt;"/>
</p:tagLst>
</file>

<file path=ppt/tags/tag5.xml><?xml version="1.0" encoding="utf-8"?>
<p:tagLst xmlns:a="http://schemas.openxmlformats.org/drawingml/2006/main" xmlns:r="http://schemas.openxmlformats.org/officeDocument/2006/relationships" xmlns:p="http://schemas.openxmlformats.org/presentationml/2006/main">
  <p:tag name="PRESENTER_SHAPEINFO" val="&lt;ThreeDShapeInfo&gt;&lt;uuid val=&quot;{5DA621CA-C8AB-4B7B-BD80-76E9FF3A1025}&quot;/&gt;&lt;isInvalidForFieldText val=&quot;0&quot;/&gt;&lt;Image&gt;&lt;filename val=&quot;C:\Users\alihanya\AppData\Local\Temp\PR\data\asimages\{5DA621CA-C8AB-4B7B-BD80-76E9FF3A1025}_7.png&quot;/&gt;&lt;left val=&quot;368&quot;/&gt;&lt;top val=&quot;320&quot;/&gt;&lt;width val=&quot;188&quot;/&gt;&lt;height val=&quot;188&quot;/&gt;&lt;hasText val=&quot;1&quot;/&gt;&lt;/Image&gt;&lt;/ThreeDShapeInfo&gt;"/>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648</TotalTime>
  <Words>413</Words>
  <Application>Microsoft Macintosh PowerPoint</Application>
  <PresentationFormat>On-screen Show (4:3)</PresentationFormat>
  <Paragraphs>24</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Adobe Garamond Pro</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Kara Bowman</Manager>
  <Company>Local</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Setting Up A Projector</dc:title>
  <dc:subject>Meridien Conference</dc:subject>
  <dc:creator>John Jacobs</dc:creator>
  <cp:keywords>meridien, conference, projector, how, guide</cp:keywords>
  <dc:description>To be included in speaker registration kit and speaker registration portal</dc:description>
  <cp:lastModifiedBy>Brie Gyncild</cp:lastModifiedBy>
  <cp:revision>37</cp:revision>
  <dcterms:created xsi:type="dcterms:W3CDTF">2010-06-05T23:55:26Z</dcterms:created>
  <dcterms:modified xsi:type="dcterms:W3CDTF">2023-01-10T19:46:18Z</dcterms:modified>
  <cp:category>How To Guide</cp:category>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epartment">
    <vt:lpwstr>Marketing</vt:lpwstr>
  </property>
  <property fmtid="{D5CDD505-2E9C-101B-9397-08002B2CF9AE}" pid="3" name="Project">
    <vt:lpwstr>Meridien Conference</vt:lpwstr>
  </property>
</Properties>
</file>