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28"/>
  </p:notesMasterIdLst>
  <p:sldIdLst>
    <p:sldId id="281" r:id="rId2"/>
    <p:sldId id="282" r:id="rId3"/>
    <p:sldId id="285" r:id="rId4"/>
    <p:sldId id="286" r:id="rId5"/>
    <p:sldId id="287" r:id="rId6"/>
    <p:sldId id="283" r:id="rId7"/>
    <p:sldId id="284" r:id="rId8"/>
    <p:sldId id="288" r:id="rId9"/>
    <p:sldId id="289" r:id="rId10"/>
    <p:sldId id="290" r:id="rId11"/>
    <p:sldId id="291" r:id="rId12"/>
    <p:sldId id="292" r:id="rId13"/>
    <p:sldId id="293" r:id="rId14"/>
    <p:sldId id="294" r:id="rId15"/>
    <p:sldId id="295" r:id="rId16"/>
    <p:sldId id="296" r:id="rId17"/>
    <p:sldId id="297" r:id="rId18"/>
    <p:sldId id="298" r:id="rId19"/>
    <p:sldId id="299" r:id="rId20"/>
    <p:sldId id="300" r:id="rId21"/>
    <p:sldId id="301" r:id="rId22"/>
    <p:sldId id="302" r:id="rId23"/>
    <p:sldId id="305" r:id="rId24"/>
    <p:sldId id="304" r:id="rId25"/>
    <p:sldId id="306" r:id="rId26"/>
    <p:sldId id="307" r:id="rId27"/>
  </p:sldIdLst>
  <p:sldSz cx="7626350" cy="5715000"/>
  <p:notesSz cx="6858000" cy="9144000"/>
  <p:embeddedFontLst>
    <p:embeddedFont>
      <p:font typeface="Calibri" panose="020F0502020204030204" pitchFamily="34" charset="0"/>
      <p:regular r:id="rId29"/>
      <p:bold r:id="rId30"/>
      <p:italic r:id="rId31"/>
      <p:boldItalic r:id="rId32"/>
    </p:embeddedFont>
    <p:embeddedFont>
      <p:font typeface="Impact" panose="020B0806030902050204" pitchFamily="34" charset="0"/>
      <p:regular r:id="rId33"/>
    </p:embeddedFont>
  </p:embeddedFontLst>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4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eryl Landes" initials="CL" lastIdx="6" clrIdx="0">
    <p:extLst>
      <p:ext uri="{19B8F6BF-5375-455C-9EA6-DF929625EA0E}">
        <p15:presenceInfo xmlns:p15="http://schemas.microsoft.com/office/powerpoint/2012/main" userId="Cheryl Lande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A3AB16"/>
    <a:srgbClr val="D93240"/>
    <a:srgbClr val="717175"/>
    <a:srgbClr val="404D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8571" autoAdjust="0"/>
  </p:normalViewPr>
  <p:slideViewPr>
    <p:cSldViewPr showGuides="1">
      <p:cViewPr varScale="1">
        <p:scale>
          <a:sx n="50" d="100"/>
          <a:sy n="50" d="100"/>
        </p:scale>
        <p:origin x="2340" y="48"/>
      </p:cViewPr>
      <p:guideLst>
        <p:guide orient="horz" pos="1800"/>
        <p:guide pos="2402"/>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5.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2.fntdata"/><Relationship Id="rId35"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A3C4A6-D114-4773-A6B9-3DD2E39D3C4D}" type="datetimeFigureOut">
              <a:rPr lang="en-US" smtClean="0"/>
              <a:t>8/16/18</a:t>
            </a:fld>
            <a:endParaRPr lang="en-US"/>
          </a:p>
        </p:txBody>
      </p:sp>
      <p:sp>
        <p:nvSpPr>
          <p:cNvPr id="4" name="Slide Image Placeholder 3"/>
          <p:cNvSpPr>
            <a:spLocks noGrp="1" noRot="1" noChangeAspect="1"/>
          </p:cNvSpPr>
          <p:nvPr>
            <p:ph type="sldImg" idx="2"/>
          </p:nvPr>
        </p:nvSpPr>
        <p:spPr>
          <a:xfrm>
            <a:off x="1141413" y="685800"/>
            <a:ext cx="457517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9FDC75-800B-47ED-8F4C-03E74896E60E}" type="slidenum">
              <a:rPr lang="en-US" smtClean="0"/>
              <a:t>‹#›</a:t>
            </a:fld>
            <a:endParaRPr lang="en-US"/>
          </a:p>
        </p:txBody>
      </p:sp>
    </p:spTree>
    <p:extLst>
      <p:ext uri="{BB962C8B-B14F-4D97-AF65-F5344CB8AC3E}">
        <p14:creationId xmlns:p14="http://schemas.microsoft.com/office/powerpoint/2010/main" val="1513790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help system has been developed to assist</a:t>
            </a:r>
            <a:r>
              <a:rPr lang="en-US" sz="1200" kern="1200" baseline="0" dirty="0">
                <a:solidFill>
                  <a:schemeClr val="tx1"/>
                </a:solidFill>
                <a:effectLst/>
                <a:latin typeface="+mn-lt"/>
                <a:ea typeface="+mn-ea"/>
                <a:cs typeface="+mn-cs"/>
              </a:rPr>
              <a:t> Super Simplistic Solutions, Inc’s </a:t>
            </a:r>
            <a:r>
              <a:rPr lang="en-US" sz="1200" kern="1200" dirty="0">
                <a:solidFill>
                  <a:schemeClr val="tx1"/>
                </a:solidFill>
                <a:effectLst/>
                <a:latin typeface="+mn-lt"/>
                <a:ea typeface="+mn-ea"/>
                <a:cs typeface="+mn-cs"/>
              </a:rPr>
              <a:t>employees in understanding the general operation of Super Simplistic Solutions, Inc and its present policies and procedures.</a:t>
            </a:r>
          </a:p>
        </p:txBody>
      </p:sp>
      <p:sp>
        <p:nvSpPr>
          <p:cNvPr id="4" name="Slide Number Placeholder 3"/>
          <p:cNvSpPr>
            <a:spLocks noGrp="1"/>
          </p:cNvSpPr>
          <p:nvPr>
            <p:ph type="sldNum" sz="quarter" idx="10"/>
          </p:nvPr>
        </p:nvSpPr>
        <p:spPr/>
        <p:txBody>
          <a:bodyPr/>
          <a:lstStyle/>
          <a:p>
            <a:fld id="{089FDC75-800B-47ED-8F4C-03E74896E60E}" type="slidenum">
              <a:rPr lang="en-US" smtClean="0"/>
              <a:t>1</a:t>
            </a:fld>
            <a:endParaRPr lang="en-US"/>
          </a:p>
        </p:txBody>
      </p:sp>
    </p:spTree>
    <p:extLst>
      <p:ext uri="{BB962C8B-B14F-4D97-AF65-F5344CB8AC3E}">
        <p14:creationId xmlns:p14="http://schemas.microsoft.com/office/powerpoint/2010/main" val="10604020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You should notify your supervisor in writing at the earliest possible date of intent to request leave. The request should state the reason for leave, indicate the anticipated length of absence, and be accompanied by applicable documents (physician's statement, letter of acceptance from college, etc.).</a:t>
            </a:r>
          </a:p>
        </p:txBody>
      </p:sp>
      <p:sp>
        <p:nvSpPr>
          <p:cNvPr id="4" name="Slide Number Placeholder 3"/>
          <p:cNvSpPr>
            <a:spLocks noGrp="1"/>
          </p:cNvSpPr>
          <p:nvPr>
            <p:ph type="sldNum" sz="quarter" idx="10"/>
          </p:nvPr>
        </p:nvSpPr>
        <p:spPr/>
        <p:txBody>
          <a:bodyPr/>
          <a:lstStyle/>
          <a:p>
            <a:fld id="{089FDC75-800B-47ED-8F4C-03E74896E60E}" type="slidenum">
              <a:rPr lang="en-US" smtClean="0"/>
              <a:t>10</a:t>
            </a:fld>
            <a:endParaRPr lang="en-US"/>
          </a:p>
        </p:txBody>
      </p:sp>
    </p:spTree>
    <p:extLst>
      <p:ext uri="{BB962C8B-B14F-4D97-AF65-F5344CB8AC3E}">
        <p14:creationId xmlns:p14="http://schemas.microsoft.com/office/powerpoint/2010/main" val="13941171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No overtime may be worked without the approval of your direct supervisor.</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11</a:t>
            </a:fld>
            <a:endParaRPr lang="en-US"/>
          </a:p>
        </p:txBody>
      </p:sp>
    </p:spTree>
    <p:extLst>
      <p:ext uri="{BB962C8B-B14F-4D97-AF65-F5344CB8AC3E}">
        <p14:creationId xmlns:p14="http://schemas.microsoft.com/office/powerpoint/2010/main" val="4127250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Overtime will be paid to all hourly employees for all hours worked in excess of 40 hours in a 1-week timeframe. Overtime will be paid at the rate of time and one-half your regular rate of pay.</a:t>
            </a:r>
          </a:p>
        </p:txBody>
      </p:sp>
      <p:sp>
        <p:nvSpPr>
          <p:cNvPr id="4" name="Slide Number Placeholder 3"/>
          <p:cNvSpPr>
            <a:spLocks noGrp="1"/>
          </p:cNvSpPr>
          <p:nvPr>
            <p:ph type="sldNum" sz="quarter" idx="10"/>
          </p:nvPr>
        </p:nvSpPr>
        <p:spPr/>
        <p:txBody>
          <a:bodyPr/>
          <a:lstStyle/>
          <a:p>
            <a:fld id="{089FDC75-800B-47ED-8F4C-03E74896E60E}" type="slidenum">
              <a:rPr lang="en-US" smtClean="0"/>
              <a:t>12</a:t>
            </a:fld>
            <a:endParaRPr lang="en-US"/>
          </a:p>
        </p:txBody>
      </p:sp>
    </p:spTree>
    <p:extLst>
      <p:ext uri="{BB962C8B-B14F-4D97-AF65-F5344CB8AC3E}">
        <p14:creationId xmlns:p14="http://schemas.microsoft.com/office/powerpoint/2010/main" val="15918355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Salaried employees are expected to work the hours necessary to accomplish their duties. Compensatory time may be offered to salaried employees. The purpose of compensatory time is not to provide additional vacation or leave time. It is provided to alleviate the short-term stress resulting from working additional hours. Compensatory time should not be charged for such things as professional reading or outside professional meetings. Your department manager will determine, based on overtime worked, the appropriate and applicable amount of compensatory time.</a:t>
            </a:r>
          </a:p>
        </p:txBody>
      </p:sp>
      <p:sp>
        <p:nvSpPr>
          <p:cNvPr id="4" name="Slide Number Placeholder 3"/>
          <p:cNvSpPr>
            <a:spLocks noGrp="1"/>
          </p:cNvSpPr>
          <p:nvPr>
            <p:ph type="sldNum" sz="quarter" idx="10"/>
          </p:nvPr>
        </p:nvSpPr>
        <p:spPr/>
        <p:txBody>
          <a:bodyPr/>
          <a:lstStyle/>
          <a:p>
            <a:fld id="{089FDC75-800B-47ED-8F4C-03E74896E60E}" type="slidenum">
              <a:rPr lang="en-US" smtClean="0"/>
              <a:t>13</a:t>
            </a:fld>
            <a:endParaRPr lang="en-US"/>
          </a:p>
        </p:txBody>
      </p:sp>
    </p:spTree>
    <p:extLst>
      <p:ext uri="{BB962C8B-B14F-4D97-AF65-F5344CB8AC3E}">
        <p14:creationId xmlns:p14="http://schemas.microsoft.com/office/powerpoint/2010/main" val="33208218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Our work week is Monday through Sunday.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14</a:t>
            </a:fld>
            <a:endParaRPr lang="en-US"/>
          </a:p>
        </p:txBody>
      </p:sp>
    </p:spTree>
    <p:extLst>
      <p:ext uri="{BB962C8B-B14F-4D97-AF65-F5344CB8AC3E}">
        <p14:creationId xmlns:p14="http://schemas.microsoft.com/office/powerpoint/2010/main" val="29495341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You are paid biweekly on Wednesdays. Checks are distributed after 2:00 p.m.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15</a:t>
            </a:fld>
            <a:endParaRPr lang="en-US"/>
          </a:p>
        </p:txBody>
      </p:sp>
    </p:spTree>
    <p:extLst>
      <p:ext uri="{BB962C8B-B14F-4D97-AF65-F5344CB8AC3E}">
        <p14:creationId xmlns:p14="http://schemas.microsoft.com/office/powerpoint/2010/main" val="9566812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law requires that an accurate record be kept of the time you work. You must complete timesheets daily and turn them in to your supervisor every Monday morning. Failure to complete and turn in a time sheet will result in delaying your paycheck until the following pay period.</a:t>
            </a:r>
          </a:p>
        </p:txBody>
      </p:sp>
      <p:sp>
        <p:nvSpPr>
          <p:cNvPr id="4" name="Slide Number Placeholder 3"/>
          <p:cNvSpPr>
            <a:spLocks noGrp="1"/>
          </p:cNvSpPr>
          <p:nvPr>
            <p:ph type="sldNum" sz="quarter" idx="10"/>
          </p:nvPr>
        </p:nvSpPr>
        <p:spPr/>
        <p:txBody>
          <a:bodyPr/>
          <a:lstStyle/>
          <a:p>
            <a:fld id="{089FDC75-800B-47ED-8F4C-03E74896E60E}" type="slidenum">
              <a:rPr lang="en-US" smtClean="0"/>
              <a:t>16</a:t>
            </a:fld>
            <a:endParaRPr lang="en-US"/>
          </a:p>
        </p:txBody>
      </p:sp>
    </p:spTree>
    <p:extLst>
      <p:ext uri="{BB962C8B-B14F-4D97-AF65-F5344CB8AC3E}">
        <p14:creationId xmlns:p14="http://schemas.microsoft.com/office/powerpoint/2010/main" val="30419809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You are eligible to enroll in the</a:t>
            </a:r>
            <a:r>
              <a:rPr lang="en-US" sz="1200" kern="1200" baseline="0" dirty="0">
                <a:solidFill>
                  <a:schemeClr val="tx1"/>
                </a:solidFill>
                <a:effectLst/>
                <a:latin typeface="+mn-lt"/>
                <a:ea typeface="+mn-ea"/>
                <a:cs typeface="+mn-cs"/>
              </a:rPr>
              <a:t> Super Simplistic Solutions, Inc </a:t>
            </a:r>
            <a:r>
              <a:rPr lang="en-US" sz="1200" kern="1200" dirty="0">
                <a:solidFill>
                  <a:schemeClr val="tx1"/>
                </a:solidFill>
                <a:effectLst/>
                <a:latin typeface="+mn-lt"/>
                <a:ea typeface="+mn-ea"/>
                <a:cs typeface="+mn-cs"/>
              </a:rPr>
              <a:t>401(k) Plan if you are </a:t>
            </a:r>
            <a:r>
              <a:rPr lang="en-US" sz="1200" b="1" kern="1200" dirty="0">
                <a:solidFill>
                  <a:schemeClr val="tx1"/>
                </a:solidFill>
                <a:effectLst/>
                <a:latin typeface="+mn-lt"/>
                <a:ea typeface="+mn-ea"/>
                <a:cs typeface="+mn-cs"/>
              </a:rPr>
              <a:t>21 years or older</a:t>
            </a:r>
            <a:r>
              <a:rPr lang="en-US" sz="1200" kern="1200" dirty="0">
                <a:solidFill>
                  <a:schemeClr val="tx1"/>
                </a:solidFill>
                <a:effectLst/>
                <a:latin typeface="+mn-lt"/>
                <a:ea typeface="+mn-ea"/>
                <a:cs typeface="+mn-cs"/>
              </a:rPr>
              <a:t> and have completed one year of service with a minimum of 1,000 hours, beginning with your hire date. The plan allows you make pre-tax contributions to your account through automatic payroll deductions. For each dollar you contribute, Super Simplistic Solutions, Inc will match 50 cents to a maximum of salary reduction not to exceed $3000. </a:t>
            </a: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17</a:t>
            </a:fld>
            <a:endParaRPr lang="en-US"/>
          </a:p>
        </p:txBody>
      </p:sp>
    </p:spTree>
    <p:extLst>
      <p:ext uri="{BB962C8B-B14F-4D97-AF65-F5344CB8AC3E}">
        <p14:creationId xmlns:p14="http://schemas.microsoft.com/office/powerpoint/2010/main" val="28582420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We provide a comprehensive workers compensation insurance plan at no cost to employees. This plan covers any injury or illness sustained in the course of employment that requires medical, surgical, or hospital treatment. Subject to applicable legal requirements, workers compensation insurance provides benefits after a short waiting period or, if the employee is hospitalized, immediately.</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18</a:t>
            </a:fld>
            <a:endParaRPr lang="en-US"/>
          </a:p>
        </p:txBody>
      </p:sp>
    </p:spTree>
    <p:extLst>
      <p:ext uri="{BB962C8B-B14F-4D97-AF65-F5344CB8AC3E}">
        <p14:creationId xmlns:p14="http://schemas.microsoft.com/office/powerpoint/2010/main" val="16438852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Super Simplistic Solutions, Inc recognizes that a wide range of personal problems can affect an employee's job performance. Examples of such problems include marital or family distress, emotional difficulties, alcohol and/or drug abuse, and financial or legal problems. The purpose of the Employee Assistance Program (EAP) is to help you resolve your problems and to minimize their impact on job performance. The program is designed to identify the problem, offer short-term counseling, and direct you to any further assistance necessary.</a:t>
            </a:r>
          </a:p>
        </p:txBody>
      </p:sp>
      <p:sp>
        <p:nvSpPr>
          <p:cNvPr id="4" name="Slide Number Placeholder 3"/>
          <p:cNvSpPr>
            <a:spLocks noGrp="1"/>
          </p:cNvSpPr>
          <p:nvPr>
            <p:ph type="sldNum" sz="quarter" idx="10"/>
          </p:nvPr>
        </p:nvSpPr>
        <p:spPr/>
        <p:txBody>
          <a:bodyPr/>
          <a:lstStyle/>
          <a:p>
            <a:fld id="{089FDC75-800B-47ED-8F4C-03E74896E60E}" type="slidenum">
              <a:rPr lang="en-US" smtClean="0"/>
              <a:t>19</a:t>
            </a:fld>
            <a:endParaRPr lang="en-US"/>
          </a:p>
        </p:txBody>
      </p:sp>
    </p:spTree>
    <p:extLst>
      <p:ext uri="{BB962C8B-B14F-4D97-AF65-F5344CB8AC3E}">
        <p14:creationId xmlns:p14="http://schemas.microsoft.com/office/powerpoint/2010/main" val="1156753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Our mission is to continually develop the finest file management software for file collaboration, shared access and website management.</a:t>
            </a:r>
          </a:p>
          <a:p>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2</a:t>
            </a:fld>
            <a:endParaRPr lang="en-US"/>
          </a:p>
        </p:txBody>
      </p:sp>
    </p:spTree>
    <p:extLst>
      <p:ext uri="{BB962C8B-B14F-4D97-AF65-F5344CB8AC3E}">
        <p14:creationId xmlns:p14="http://schemas.microsoft.com/office/powerpoint/2010/main" val="30700790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If you voluntarily terminate your employment with</a:t>
            </a:r>
            <a:r>
              <a:rPr lang="en-US" sz="1200" kern="1200" baseline="0" dirty="0">
                <a:solidFill>
                  <a:schemeClr val="tx1"/>
                </a:solidFill>
                <a:effectLst/>
                <a:latin typeface="+mn-lt"/>
                <a:ea typeface="+mn-ea"/>
                <a:cs typeface="+mn-cs"/>
              </a:rPr>
              <a:t> Super Simplistic Solutions, Inc</a:t>
            </a:r>
            <a:r>
              <a:rPr lang="en-US" sz="1200" kern="1200" dirty="0">
                <a:solidFill>
                  <a:schemeClr val="tx1"/>
                </a:solidFill>
                <a:effectLst/>
                <a:latin typeface="+mn-lt"/>
                <a:ea typeface="+mn-ea"/>
                <a:cs typeface="+mn-cs"/>
              </a:rPr>
              <a:t>, you are required to provide a written statement of resignation. The company requires a minimum of 2 weeks' notice. You will be required to turn in to the Human Resources Director your building security cards, keys, credit cards, and any other property belonging to Super Simplistic Solutions, Inc. Prior to departure, you will be asked to complete an exit interview.</a:t>
            </a: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20</a:t>
            </a:fld>
            <a:endParaRPr lang="en-US"/>
          </a:p>
        </p:txBody>
      </p:sp>
    </p:spTree>
    <p:extLst>
      <p:ext uri="{BB962C8B-B14F-4D97-AF65-F5344CB8AC3E}">
        <p14:creationId xmlns:p14="http://schemas.microsoft.com/office/powerpoint/2010/main" val="1891262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We are committed to ensuring the fair, equitable, and consistent treatment of our employees. The intent of disciplinary policies and procedures is to assist and encourage employees to correct their conduct and to achieve satisfactory work performance. For serious instances of misconduct, the employee can be discharged without warning. For less serious instances of misconduct or unsatisfactory work performance, the employee can be released from employment following expiration of the final notice if there is no improvement in work performance or a correction of the instance of misconduct. See the employee handbook for an outline first through final notices and discharge.</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21</a:t>
            </a:fld>
            <a:endParaRPr lang="en-US"/>
          </a:p>
        </p:txBody>
      </p:sp>
    </p:spTree>
    <p:extLst>
      <p:ext uri="{BB962C8B-B14F-4D97-AF65-F5344CB8AC3E}">
        <p14:creationId xmlns:p14="http://schemas.microsoft.com/office/powerpoint/2010/main" val="12460534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Unemployment compensation is an insurance plan provided under law to give you financial assistance when you are out of work. The company contributes to unemployment funds. You, as an employee, make no contribution. If you lose your job through no fault of your own, contact your nearest State Unemployment Office to determine whether or not you are eligible for benefits.</a:t>
            </a:r>
          </a:p>
        </p:txBody>
      </p:sp>
      <p:sp>
        <p:nvSpPr>
          <p:cNvPr id="4" name="Slide Number Placeholder 3"/>
          <p:cNvSpPr>
            <a:spLocks noGrp="1"/>
          </p:cNvSpPr>
          <p:nvPr>
            <p:ph type="sldNum" sz="quarter" idx="10"/>
          </p:nvPr>
        </p:nvSpPr>
        <p:spPr/>
        <p:txBody>
          <a:bodyPr/>
          <a:lstStyle/>
          <a:p>
            <a:fld id="{089FDC75-800B-47ED-8F4C-03E74896E60E}" type="slidenum">
              <a:rPr lang="en-US" smtClean="0"/>
              <a:t>22</a:t>
            </a:fld>
            <a:endParaRPr lang="en-US"/>
          </a:p>
        </p:txBody>
      </p:sp>
    </p:spTree>
    <p:extLst>
      <p:ext uri="{BB962C8B-B14F-4D97-AF65-F5344CB8AC3E}">
        <p14:creationId xmlns:p14="http://schemas.microsoft.com/office/powerpoint/2010/main" val="40094730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On January 1, March 1, May 1, July 1, September 1, and November 1 of each calendar year, each employee will receive 1 day of administrative leave. These administrative leave days may be used for sick days, vacation, holidays, days off during Christmas week, or bereavement leave. They must be taken in full-day increments and may not be broken into hours. Administrative leave days may only be taken as they are earned.</a:t>
            </a:r>
          </a:p>
          <a:p>
            <a:r>
              <a:rPr lang="en-US" sz="1200" kern="1200" dirty="0">
                <a:solidFill>
                  <a:schemeClr val="tx1"/>
                </a:solidFill>
                <a:effectLst/>
                <a:latin typeface="+mn-lt"/>
                <a:ea typeface="+mn-ea"/>
                <a:cs typeface="+mn-cs"/>
              </a:rPr>
              <a:t>If administrative leave days are not used during the calendar year received, they will be forfeited.</a:t>
            </a:r>
          </a:p>
          <a:p>
            <a:r>
              <a:rPr lang="en-US" sz="1200" kern="1200" dirty="0">
                <a:solidFill>
                  <a:schemeClr val="tx1"/>
                </a:solidFill>
                <a:effectLst/>
                <a:latin typeface="+mn-lt"/>
                <a:ea typeface="+mn-ea"/>
                <a:cs typeface="+mn-cs"/>
              </a:rPr>
              <a:t>Administrative leave is not paid upon termination of employment.</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23</a:t>
            </a:fld>
            <a:endParaRPr lang="en-US"/>
          </a:p>
        </p:txBody>
      </p:sp>
    </p:spTree>
    <p:extLst>
      <p:ext uri="{BB962C8B-B14F-4D97-AF65-F5344CB8AC3E}">
        <p14:creationId xmlns:p14="http://schemas.microsoft.com/office/powerpoint/2010/main" val="22190552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Family and Medical Leave Act requires covered employers to provide up to 12 weeks of unpaid, job-protected leave to "eligible" employees for certain family and medical reasons. Employees are eligible if they have worked for a covered employer for at least one year, and for 1,250 hours over the previous 12 months. </a:t>
            </a:r>
          </a:p>
          <a:p>
            <a:r>
              <a:rPr lang="en-US"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089FDC75-800B-47ED-8F4C-03E74896E60E}" type="slidenum">
              <a:rPr lang="en-US" smtClean="0"/>
              <a:t>24</a:t>
            </a:fld>
            <a:endParaRPr lang="en-US"/>
          </a:p>
        </p:txBody>
      </p:sp>
    </p:spTree>
    <p:extLst>
      <p:ext uri="{BB962C8B-B14F-4D97-AF65-F5344CB8AC3E}">
        <p14:creationId xmlns:p14="http://schemas.microsoft.com/office/powerpoint/2010/main" val="7146673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You are eligible to take vacation days earned after you have been paid for 1000 hours. The available number of vacation days is based upon the time with the company. Each employee will be allowed to carry over into the next calendar year 120 hours of vacation. Any unused vacation in excess of 120 hours will be forfeited. Leave may be taken only after it is earned; no advance leave will be approved. Use of vacation time is subject to management approval, and requests should be made at least 2 weeks in advance. </a:t>
            </a:r>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25</a:t>
            </a:fld>
            <a:endParaRPr lang="en-US"/>
          </a:p>
        </p:txBody>
      </p:sp>
    </p:spTree>
    <p:extLst>
      <p:ext uri="{BB962C8B-B14F-4D97-AF65-F5344CB8AC3E}">
        <p14:creationId xmlns:p14="http://schemas.microsoft.com/office/powerpoint/2010/main" val="20643881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Thank you for your attention to our Policies &amp; Procedures presentation. We are excited to have you on board!</a:t>
            </a:r>
          </a:p>
        </p:txBody>
      </p:sp>
      <p:sp>
        <p:nvSpPr>
          <p:cNvPr id="4" name="Slide Number Placeholder 3"/>
          <p:cNvSpPr>
            <a:spLocks noGrp="1"/>
          </p:cNvSpPr>
          <p:nvPr>
            <p:ph type="sldNum" sz="quarter" idx="10"/>
          </p:nvPr>
        </p:nvSpPr>
        <p:spPr/>
        <p:txBody>
          <a:bodyPr/>
          <a:lstStyle/>
          <a:p>
            <a:fld id="{089FDC75-800B-47ED-8F4C-03E74896E60E}" type="slidenum">
              <a:rPr lang="en-US" smtClean="0"/>
              <a:t>26</a:t>
            </a:fld>
            <a:endParaRPr lang="en-US"/>
          </a:p>
        </p:txBody>
      </p:sp>
    </p:spTree>
    <p:extLst>
      <p:ext uri="{BB962C8B-B14F-4D97-AF65-F5344CB8AC3E}">
        <p14:creationId xmlns:p14="http://schemas.microsoft.com/office/powerpoint/2010/main" val="3975618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Computers and electronic communication media, including electronic mail and access to the Internet, are provided to enable you to perform your duties as an employee more efficiently and productively. These are corporate resources which are to be used only for business and business-related purposes. Your use of Super Simplistic Solutions, Inc’s electronic communications facilities, including computers and network access, constitutes your consent to monitoring and the interception of messages, as permitted by law.</a:t>
            </a: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3</a:t>
            </a:fld>
            <a:endParaRPr lang="en-US"/>
          </a:p>
        </p:txBody>
      </p:sp>
    </p:spTree>
    <p:extLst>
      <p:ext uri="{BB962C8B-B14F-4D97-AF65-F5344CB8AC3E}">
        <p14:creationId xmlns:p14="http://schemas.microsoft.com/office/powerpoint/2010/main" val="27441422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Certain authorized Super Simplistic Solutions, Inc employees have unrestricted access to information stored on our electronic mail system. Activities performed by these authorized personnel may include retrieving business information, trouble-shooting hardware and software problems, preventing systems misuse, assuring compliance with software distribution policies, and complying with legal and regulatory requests for information. Given these business requirements, communications sent by e-mail, and on the Internet, should not be considered private or personal messages.</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4</a:t>
            </a:fld>
            <a:endParaRPr lang="en-US"/>
          </a:p>
        </p:txBody>
      </p:sp>
    </p:spTree>
    <p:extLst>
      <p:ext uri="{BB962C8B-B14F-4D97-AF65-F5344CB8AC3E}">
        <p14:creationId xmlns:p14="http://schemas.microsoft.com/office/powerpoint/2010/main" val="37978229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Messages containing profane or obscene language are forbidden. Complaints or adversarial messages about vendors, private contractors, or other services providers may not be communicated except by personnel authorized to do so.</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 violation of Super Simplistic Solutions, Inc’ policy governing use of the electronic communications facilities may subject you to disciplinary action up to and including termination. Super Simplistic Solutions, Inc will not defend, indemnify, or otherwise protect employees acting contrary to this policy in the event that their improper activities provoke threats, demands, claims, or other legal actions seeking civil or criminal liability.</a:t>
            </a:r>
          </a:p>
        </p:txBody>
      </p:sp>
      <p:sp>
        <p:nvSpPr>
          <p:cNvPr id="4" name="Slide Number Placeholder 3"/>
          <p:cNvSpPr>
            <a:spLocks noGrp="1"/>
          </p:cNvSpPr>
          <p:nvPr>
            <p:ph type="sldNum" sz="quarter" idx="10"/>
          </p:nvPr>
        </p:nvSpPr>
        <p:spPr/>
        <p:txBody>
          <a:bodyPr/>
          <a:lstStyle/>
          <a:p>
            <a:fld id="{089FDC75-800B-47ED-8F4C-03E74896E60E}" type="slidenum">
              <a:rPr lang="en-US" smtClean="0"/>
              <a:t>5</a:t>
            </a:fld>
            <a:endParaRPr lang="en-US"/>
          </a:p>
        </p:txBody>
      </p:sp>
    </p:spTree>
    <p:extLst>
      <p:ext uri="{BB962C8B-B14F-4D97-AF65-F5344CB8AC3E}">
        <p14:creationId xmlns:p14="http://schemas.microsoft.com/office/powerpoint/2010/main" val="20960910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Super Simplistic Solutions, Inc does not permit or condone intoxication or drinking of alcoholic beverages on the premises or at an employee's assigned place of duty on company time. Such action will subject an employee to disciplinary action up to and including dismissal. It is our policy to offer assistance to an employee whose work performance is adversely affected by repeated overindulgence in the use of alcoholic beverages.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6</a:t>
            </a:fld>
            <a:endParaRPr lang="en-US"/>
          </a:p>
        </p:txBody>
      </p:sp>
    </p:spTree>
    <p:extLst>
      <p:ext uri="{BB962C8B-B14F-4D97-AF65-F5344CB8AC3E}">
        <p14:creationId xmlns:p14="http://schemas.microsoft.com/office/powerpoint/2010/main" val="13706390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Super Simplistic Solutions, Inc condemns the illegal use of drugs by its employees. No employee may use or possess contraband drugs on the job or work under the influence of any such drugs. This policy applies to all items, which meet the legal definition of "controlled dangerous substances."</a:t>
            </a:r>
          </a:p>
          <a:p>
            <a:r>
              <a:rPr lang="en-US" sz="1200" kern="1200" dirty="0">
                <a:solidFill>
                  <a:schemeClr val="tx1"/>
                </a:solidFill>
                <a:effectLst/>
                <a:latin typeface="+mn-lt"/>
                <a:ea typeface="+mn-ea"/>
                <a:cs typeface="+mn-cs"/>
              </a:rPr>
              <a:t>If you are having difficulties resulting from drug or </a:t>
            </a:r>
            <a:r>
              <a:rPr lang="en-US" sz="1200" kern="1200" dirty="0">
                <a:solidFill>
                  <a:schemeClr val="tx1"/>
                </a:solidFill>
                <a:effectLst/>
                <a:latin typeface="+mn-lt"/>
                <a:ea typeface="+mn-ea"/>
                <a:cs typeface="+mn-cs"/>
                <a:hlinkClick r:id="" action="ppaction://hlinkfile">
                  <a:extLst>
                    <a:ext uri="{A12FA001-AC4F-418D-AE19-62706E023703}">
                      <ahyp:hlinkClr xmlns:ahyp="http://schemas.microsoft.com/office/drawing/2018/hyperlinkcolor" xmlns="" val="tx"/>
                    </a:ext>
                  </a:extLst>
                </a:hlinkClick>
              </a:rPr>
              <a:t>alcohol</a:t>
            </a:r>
            <a:r>
              <a:rPr lang="en-US" sz="1200" kern="1200" dirty="0">
                <a:solidFill>
                  <a:schemeClr val="tx1"/>
                </a:solidFill>
                <a:effectLst/>
                <a:latin typeface="+mn-lt"/>
                <a:ea typeface="+mn-ea"/>
                <a:cs typeface="+mn-cs"/>
              </a:rPr>
              <a:t> use, we may request that you enter a rehabilitation program. Failure to enter a rehabilitation program or to complete the program constitutes grounds to terminate your employment.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7</a:t>
            </a:fld>
            <a:endParaRPr lang="en-US"/>
          </a:p>
        </p:txBody>
      </p:sp>
    </p:spTree>
    <p:extLst>
      <p:ext uri="{BB962C8B-B14F-4D97-AF65-F5344CB8AC3E}">
        <p14:creationId xmlns:p14="http://schemas.microsoft.com/office/powerpoint/2010/main" val="26991406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Under specific circumstances</a:t>
            </a:r>
            <a:r>
              <a:rPr lang="en-US" sz="1200" kern="1200" baseline="0" dirty="0">
                <a:solidFill>
                  <a:schemeClr val="tx1"/>
                </a:solidFill>
                <a:effectLst/>
                <a:latin typeface="+mn-lt"/>
                <a:ea typeface="+mn-ea"/>
                <a:cs typeface="+mn-cs"/>
              </a:rPr>
              <a:t> we </a:t>
            </a:r>
            <a:r>
              <a:rPr lang="en-US" sz="1200" kern="1200" dirty="0">
                <a:solidFill>
                  <a:schemeClr val="tx1"/>
                </a:solidFill>
                <a:effectLst/>
                <a:latin typeface="+mn-lt"/>
                <a:ea typeface="+mn-ea"/>
                <a:cs typeface="+mn-cs"/>
              </a:rPr>
              <a:t>will permit an employee to take time off from work without compensation. Circumstances and internal work schedules will dictate where and when this type of leave will be allowed. Any request for leave of this type must be cleared in advance by your division manager and with the approval of the division VP and president.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8</a:t>
            </a:fld>
            <a:endParaRPr lang="en-US"/>
          </a:p>
        </p:txBody>
      </p:sp>
    </p:spTree>
    <p:extLst>
      <p:ext uri="{BB962C8B-B14F-4D97-AF65-F5344CB8AC3E}">
        <p14:creationId xmlns:p14="http://schemas.microsoft.com/office/powerpoint/2010/main" val="13394353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During such leave your health/life coverage may be maintained for a period not to exceed 30 days, but in no case will there be an additional accrual of sick or vacation leave.</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9</a:t>
            </a:fld>
            <a:endParaRPr lang="en-US"/>
          </a:p>
        </p:txBody>
      </p:sp>
    </p:spTree>
    <p:extLst>
      <p:ext uri="{BB962C8B-B14F-4D97-AF65-F5344CB8AC3E}">
        <p14:creationId xmlns:p14="http://schemas.microsoft.com/office/powerpoint/2010/main" val="2953765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rot="2975171">
            <a:off x="88976" y="2144000"/>
            <a:ext cx="6482398" cy="1225021"/>
          </a:xfrm>
        </p:spPr>
        <p:txBody>
          <a:bodyPr anchor="b"/>
          <a:lstStyle>
            <a:lvl1pPr>
              <a:defRPr>
                <a:solidFill>
                  <a:schemeClr val="bg1"/>
                </a:solidFill>
                <a:latin typeface="Impact" panose="020B0806030902050204" pitchFamily="34" charset="0"/>
              </a:defRPr>
            </a:lvl1pPr>
          </a:lstStyle>
          <a:p>
            <a:r>
              <a:rPr lang="en-US" dirty="0"/>
              <a:t>WELCOME TITLE</a:t>
            </a:r>
          </a:p>
        </p:txBody>
      </p:sp>
      <p:sp>
        <p:nvSpPr>
          <p:cNvPr id="3" name="Subtitle 2"/>
          <p:cNvSpPr>
            <a:spLocks noGrp="1"/>
          </p:cNvSpPr>
          <p:nvPr>
            <p:ph type="subTitle" idx="1" hasCustomPrompt="1"/>
          </p:nvPr>
        </p:nvSpPr>
        <p:spPr>
          <a:xfrm rot="2990067">
            <a:off x="-338231" y="2932867"/>
            <a:ext cx="5338445" cy="14605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a:t>
            </a:r>
          </a:p>
        </p:txBody>
      </p:sp>
    </p:spTree>
    <p:extLst>
      <p:ext uri="{BB962C8B-B14F-4D97-AF65-F5344CB8AC3E}">
        <p14:creationId xmlns:p14="http://schemas.microsoft.com/office/powerpoint/2010/main" val="2986981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49DDB02-0A47-4419-9EC0-9BA2C2D3C09C}"/>
              </a:ext>
            </a:extLst>
          </p:cNvPr>
          <p:cNvSpPr/>
          <p:nvPr userDrawn="1"/>
        </p:nvSpPr>
        <p:spPr>
          <a:xfrm>
            <a:off x="372114" y="265906"/>
            <a:ext cx="6882123"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318" y="227542"/>
            <a:ext cx="2509017" cy="96837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981692" y="227542"/>
            <a:ext cx="4263341"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81318" y="1195917"/>
            <a:ext cx="2509017"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9D537E8-8359-47A9-8CFF-1AE26DFA88F5}" type="datetimeFigureOut">
              <a:rPr lang="en-US" smtClean="0"/>
              <a:t>8/16/18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5191439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94818" y="4000500"/>
            <a:ext cx="4575810" cy="472282"/>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494818" y="510646"/>
            <a:ext cx="457581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494818" y="4472782"/>
            <a:ext cx="457581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9D537E8-8359-47A9-8CFF-1AE26DFA88F5}" type="datetimeFigureOut">
              <a:rPr lang="en-US" smtClean="0"/>
              <a:t>8/16/18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8004213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9D537E8-8359-47A9-8CFF-1AE26DFA88F5}" type="datetimeFigureOut">
              <a:rPr lang="en-US" smtClean="0"/>
              <a:t>8/16/18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7663260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29105" y="228865"/>
            <a:ext cx="1715929" cy="487627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1318" y="228865"/>
            <a:ext cx="5020680" cy="487627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9D537E8-8359-47A9-8CFF-1AE26DFA88F5}" type="datetimeFigureOut">
              <a:rPr lang="en-US" smtClean="0"/>
              <a:t>8/16/18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2692351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983539A-576A-44CA-97D7-7BA78E7D5867}"/>
              </a:ext>
            </a:extLst>
          </p:cNvPr>
          <p:cNvSpPr/>
          <p:nvPr userDrawn="1"/>
        </p:nvSpPr>
        <p:spPr>
          <a:xfrm>
            <a:off x="372114" y="265906"/>
            <a:ext cx="6882123"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533717" y="1333500"/>
            <a:ext cx="6711316" cy="3771636"/>
          </a:xfrm>
        </p:spPr>
        <p:txBody>
          <a:bodyPr/>
          <a:lstStyle>
            <a:lvl1pPr>
              <a:defRPr>
                <a:solidFill>
                  <a:srgbClr val="717175"/>
                </a:solidFill>
              </a:defRPr>
            </a:lvl1pPr>
            <a:lvl2pPr>
              <a:defRPr>
                <a:solidFill>
                  <a:srgbClr val="717175"/>
                </a:solidFill>
              </a:defRPr>
            </a:lvl2pPr>
            <a:lvl3pPr>
              <a:defRPr>
                <a:solidFill>
                  <a:srgbClr val="717175"/>
                </a:solidFill>
              </a:defRPr>
            </a:lvl3pPr>
            <a:lvl4pPr>
              <a:defRPr>
                <a:solidFill>
                  <a:srgbClr val="717175"/>
                </a:solidFill>
              </a:defRPr>
            </a:lvl4pPr>
            <a:lvl5pPr>
              <a:defRPr>
                <a:solidFill>
                  <a:srgbClr val="717175"/>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69D537E8-8359-47A9-8CFF-1AE26DFA88F5}" type="datetimeFigureOut">
              <a:rPr lang="en-US" smtClean="0"/>
              <a:t>8/16/18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37B2F-497A-437B-AF19-BDF4DD00BA22}" type="slidenum">
              <a:rPr lang="en-US" smtClean="0"/>
              <a:t>‹#›</a:t>
            </a:fld>
            <a:endParaRPr lang="en-US"/>
          </a:p>
        </p:txBody>
      </p:sp>
      <p:sp>
        <p:nvSpPr>
          <p:cNvPr id="8" name="Rectangle 7">
            <a:extLst>
              <a:ext uri="{FF2B5EF4-FFF2-40B4-BE49-F238E27FC236}">
                <a16:creationId xmlns:a16="http://schemas.microsoft.com/office/drawing/2014/main" id="{C1DFD572-604C-46B8-85BD-7F0A687880F9}"/>
              </a:ext>
            </a:extLst>
          </p:cNvPr>
          <p:cNvSpPr/>
          <p:nvPr userDrawn="1"/>
        </p:nvSpPr>
        <p:spPr>
          <a:xfrm>
            <a:off x="533717" y="1104900"/>
            <a:ext cx="2060258" cy="76200"/>
          </a:xfrm>
          <a:prstGeom prst="rect">
            <a:avLst/>
          </a:prstGeom>
          <a:solidFill>
            <a:srgbClr val="D9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FDE0EF7A-E59A-43D9-8A25-9DB37E0A49E4}"/>
              </a:ext>
            </a:extLst>
          </p:cNvPr>
          <p:cNvSpPr>
            <a:spLocks noGrp="1"/>
          </p:cNvSpPr>
          <p:nvPr>
            <p:ph type="title" hasCustomPrompt="1"/>
          </p:nvPr>
        </p:nvSpPr>
        <p:spPr>
          <a:xfrm>
            <a:off x="372113" y="304800"/>
            <a:ext cx="6799578" cy="952500"/>
          </a:xfrm>
        </p:spPr>
        <p:txBody>
          <a:bodyPr/>
          <a:lstStyle>
            <a:lvl1pPr algn="l">
              <a:defRPr>
                <a:solidFill>
                  <a:srgbClr val="717175"/>
                </a:solidFill>
                <a:latin typeface="Impact" panose="020B0806030902050204" pitchFamily="34" charset="0"/>
              </a:defRPr>
            </a:lvl1pPr>
          </a:lstStyle>
          <a:p>
            <a:r>
              <a:rPr lang="en-US" dirty="0"/>
              <a:t>TITLE</a:t>
            </a:r>
          </a:p>
        </p:txBody>
      </p:sp>
    </p:spTree>
    <p:extLst>
      <p:ext uri="{BB962C8B-B14F-4D97-AF65-F5344CB8AC3E}">
        <p14:creationId xmlns:p14="http://schemas.microsoft.com/office/powerpoint/2010/main" val="4103383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151CA6C-0F37-42EA-B8C7-935A540EE34B}"/>
              </a:ext>
            </a:extLst>
          </p:cNvPr>
          <p:cNvSpPr/>
          <p:nvPr userDrawn="1"/>
        </p:nvSpPr>
        <p:spPr>
          <a:xfrm>
            <a:off x="0" y="0"/>
            <a:ext cx="7626350" cy="5715000"/>
          </a:xfrm>
          <a:prstGeom prst="rect">
            <a:avLst/>
          </a:prstGeom>
          <a:solidFill>
            <a:schemeClr val="tx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7F2213A4-D469-483D-8EC4-939D9D860E33}"/>
              </a:ext>
            </a:extLst>
          </p:cNvPr>
          <p:cNvSpPr>
            <a:spLocks noGrp="1"/>
          </p:cNvSpPr>
          <p:nvPr>
            <p:ph type="ctrTitle" hasCustomPrompt="1"/>
          </p:nvPr>
        </p:nvSpPr>
        <p:spPr>
          <a:xfrm rot="2975171">
            <a:off x="88976" y="2144000"/>
            <a:ext cx="6482398" cy="1225021"/>
          </a:xfrm>
        </p:spPr>
        <p:txBody>
          <a:bodyPr anchor="b"/>
          <a:lstStyle>
            <a:lvl1pPr>
              <a:defRPr>
                <a:solidFill>
                  <a:schemeClr val="bg1"/>
                </a:solidFill>
                <a:latin typeface="Impact" panose="020B0806030902050204" pitchFamily="34" charset="0"/>
              </a:defRPr>
            </a:lvl1pPr>
          </a:lstStyle>
          <a:p>
            <a:r>
              <a:rPr lang="en-US" dirty="0"/>
              <a:t>SECTION HEADER</a:t>
            </a:r>
          </a:p>
        </p:txBody>
      </p:sp>
      <p:sp>
        <p:nvSpPr>
          <p:cNvPr id="11" name="Subtitle 2">
            <a:extLst>
              <a:ext uri="{FF2B5EF4-FFF2-40B4-BE49-F238E27FC236}">
                <a16:creationId xmlns:a16="http://schemas.microsoft.com/office/drawing/2014/main" id="{41CA2817-E17F-4C84-9709-1A21072C6C21}"/>
              </a:ext>
            </a:extLst>
          </p:cNvPr>
          <p:cNvSpPr>
            <a:spLocks noGrp="1"/>
          </p:cNvSpPr>
          <p:nvPr>
            <p:ph type="subTitle" idx="1" hasCustomPrompt="1"/>
          </p:nvPr>
        </p:nvSpPr>
        <p:spPr>
          <a:xfrm rot="2990067">
            <a:off x="-338231" y="2932867"/>
            <a:ext cx="5338445" cy="14605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a:t>
            </a:r>
          </a:p>
        </p:txBody>
      </p:sp>
    </p:spTree>
    <p:extLst>
      <p:ext uri="{BB962C8B-B14F-4D97-AF65-F5344CB8AC3E}">
        <p14:creationId xmlns:p14="http://schemas.microsoft.com/office/powerpoint/2010/main" val="3173351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83DC913-CADE-43FD-9B4B-BD76629DFFEE}"/>
              </a:ext>
            </a:extLst>
          </p:cNvPr>
          <p:cNvSpPr/>
          <p:nvPr userDrawn="1"/>
        </p:nvSpPr>
        <p:spPr>
          <a:xfrm>
            <a:off x="372114" y="265906"/>
            <a:ext cx="6882123"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317" y="1333500"/>
            <a:ext cx="3368305"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876729" y="1333500"/>
            <a:ext cx="3368305"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9D537E8-8359-47A9-8CFF-1AE26DFA88F5}" type="datetimeFigureOut">
              <a:rPr lang="en-US" smtClean="0"/>
              <a:t>8/16/18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134580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DDF7E6A-1695-4030-8B86-76A3A422CB61}"/>
              </a:ext>
            </a:extLst>
          </p:cNvPr>
          <p:cNvSpPr/>
          <p:nvPr userDrawn="1"/>
        </p:nvSpPr>
        <p:spPr>
          <a:xfrm>
            <a:off x="372114" y="265906"/>
            <a:ext cx="6882123"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81318" y="1279261"/>
            <a:ext cx="3369629"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1318" y="1812396"/>
            <a:ext cx="3369629"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874080" y="1279261"/>
            <a:ext cx="3370953"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874080" y="1812396"/>
            <a:ext cx="3370953"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9D537E8-8359-47A9-8CFF-1AE26DFA88F5}" type="datetimeFigureOut">
              <a:rPr lang="en-US" smtClean="0"/>
              <a:t>8/16/18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371888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F6F4B3F-3205-4475-A760-463E7E9D370D}"/>
              </a:ext>
            </a:extLst>
          </p:cNvPr>
          <p:cNvSpPr/>
          <p:nvPr userDrawn="1"/>
        </p:nvSpPr>
        <p:spPr>
          <a:xfrm>
            <a:off x="372114" y="265906"/>
            <a:ext cx="6882123"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5EB77D39-C8B3-4213-9CFD-8CFCFD0E5866}"/>
              </a:ext>
            </a:extLst>
          </p:cNvPr>
          <p:cNvSpPr>
            <a:spLocks noGrp="1"/>
          </p:cNvSpPr>
          <p:nvPr>
            <p:ph type="title" hasCustomPrompt="1"/>
          </p:nvPr>
        </p:nvSpPr>
        <p:spPr>
          <a:xfrm>
            <a:off x="372113" y="304800"/>
            <a:ext cx="6799578" cy="952500"/>
          </a:xfrm>
        </p:spPr>
        <p:txBody>
          <a:bodyPr/>
          <a:lstStyle>
            <a:lvl1pPr algn="l">
              <a:defRPr>
                <a:solidFill>
                  <a:srgbClr val="717175"/>
                </a:solidFill>
                <a:latin typeface="Impact" panose="020B0806030902050204" pitchFamily="34" charset="0"/>
              </a:defRPr>
            </a:lvl1pPr>
          </a:lstStyle>
          <a:p>
            <a:r>
              <a:rPr lang="en-US" dirty="0"/>
              <a:t>TITLE</a:t>
            </a:r>
          </a:p>
        </p:txBody>
      </p:sp>
      <p:sp>
        <p:nvSpPr>
          <p:cNvPr id="8" name="Rectangle 7">
            <a:extLst>
              <a:ext uri="{FF2B5EF4-FFF2-40B4-BE49-F238E27FC236}">
                <a16:creationId xmlns:a16="http://schemas.microsoft.com/office/drawing/2014/main" id="{F1F7A30A-9D9D-420C-A6C6-DE1FB5A23844}"/>
              </a:ext>
            </a:extLst>
          </p:cNvPr>
          <p:cNvSpPr/>
          <p:nvPr userDrawn="1"/>
        </p:nvSpPr>
        <p:spPr>
          <a:xfrm>
            <a:off x="533717" y="1104900"/>
            <a:ext cx="2060258" cy="76200"/>
          </a:xfrm>
          <a:prstGeom prst="rect">
            <a:avLst/>
          </a:prstGeom>
          <a:solidFill>
            <a:srgbClr val="D9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6092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F6F4B3F-3205-4475-A760-463E7E9D370D}"/>
              </a:ext>
            </a:extLst>
          </p:cNvPr>
          <p:cNvSpPr/>
          <p:nvPr userDrawn="1"/>
        </p:nvSpPr>
        <p:spPr>
          <a:xfrm>
            <a:off x="372114" y="265906"/>
            <a:ext cx="6882123"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5EB77D39-C8B3-4213-9CFD-8CFCFD0E5866}"/>
              </a:ext>
            </a:extLst>
          </p:cNvPr>
          <p:cNvSpPr>
            <a:spLocks noGrp="1"/>
          </p:cNvSpPr>
          <p:nvPr>
            <p:ph type="title" hasCustomPrompt="1"/>
          </p:nvPr>
        </p:nvSpPr>
        <p:spPr>
          <a:xfrm>
            <a:off x="372113" y="304800"/>
            <a:ext cx="6882122" cy="952500"/>
          </a:xfrm>
        </p:spPr>
        <p:txBody>
          <a:bodyPr/>
          <a:lstStyle>
            <a:lvl1pPr algn="r">
              <a:defRPr>
                <a:solidFill>
                  <a:srgbClr val="717175"/>
                </a:solidFill>
                <a:latin typeface="Impact" panose="020B0806030902050204" pitchFamily="34" charset="0"/>
              </a:defRPr>
            </a:lvl1pPr>
          </a:lstStyle>
          <a:p>
            <a:r>
              <a:rPr lang="en-US" dirty="0"/>
              <a:t>TITLE</a:t>
            </a:r>
          </a:p>
        </p:txBody>
      </p:sp>
      <p:sp>
        <p:nvSpPr>
          <p:cNvPr id="8" name="Rectangle 7">
            <a:extLst>
              <a:ext uri="{FF2B5EF4-FFF2-40B4-BE49-F238E27FC236}">
                <a16:creationId xmlns:a16="http://schemas.microsoft.com/office/drawing/2014/main" id="{F1F7A30A-9D9D-420C-A6C6-DE1FB5A23844}"/>
              </a:ext>
            </a:extLst>
          </p:cNvPr>
          <p:cNvSpPr/>
          <p:nvPr userDrawn="1"/>
        </p:nvSpPr>
        <p:spPr>
          <a:xfrm>
            <a:off x="5105717" y="1104900"/>
            <a:ext cx="2060258" cy="76200"/>
          </a:xfrm>
          <a:prstGeom prst="rect">
            <a:avLst/>
          </a:prstGeom>
          <a:solidFill>
            <a:srgbClr val="D9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03401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73CCB70-82C3-4503-84E8-AAE04E3659B2}"/>
              </a:ext>
            </a:extLst>
          </p:cNvPr>
          <p:cNvSpPr/>
          <p:nvPr userDrawn="1"/>
        </p:nvSpPr>
        <p:spPr>
          <a:xfrm>
            <a:off x="372114" y="265906"/>
            <a:ext cx="6882123"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02117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2">
    <p:spTree>
      <p:nvGrpSpPr>
        <p:cNvPr id="1" name=""/>
        <p:cNvGrpSpPr/>
        <p:nvPr/>
      </p:nvGrpSpPr>
      <p:grpSpPr>
        <a:xfrm>
          <a:off x="0" y="0"/>
          <a:ext cx="0" cy="0"/>
          <a:chOff x="0" y="0"/>
          <a:chExt cx="0" cy="0"/>
        </a:xfrm>
      </p:grpSpPr>
    </p:spTree>
    <p:extLst>
      <p:ext uri="{BB962C8B-B14F-4D97-AF65-F5344CB8AC3E}">
        <p14:creationId xmlns:p14="http://schemas.microsoft.com/office/powerpoint/2010/main" val="899831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A7AB3CEB-328F-4D60-86A7-1E64B22CD6C8}"/>
              </a:ext>
            </a:extLst>
          </p:cNvPr>
          <p:cNvGrpSpPr/>
          <p:nvPr userDrawn="1"/>
        </p:nvGrpSpPr>
        <p:grpSpPr>
          <a:xfrm>
            <a:off x="0" y="-35634"/>
            <a:ext cx="7640866" cy="5764490"/>
            <a:chOff x="7872506" y="-7617534"/>
            <a:chExt cx="7640866" cy="5764490"/>
          </a:xfrm>
        </p:grpSpPr>
        <p:sp>
          <p:nvSpPr>
            <p:cNvPr id="14" name="Freeform: Shape 13">
              <a:extLst>
                <a:ext uri="{FF2B5EF4-FFF2-40B4-BE49-F238E27FC236}">
                  <a16:creationId xmlns:a16="http://schemas.microsoft.com/office/drawing/2014/main" id="{DE10AD87-FD64-44BB-BED1-C16836921889}"/>
                </a:ext>
              </a:extLst>
            </p:cNvPr>
            <p:cNvSpPr/>
            <p:nvPr userDrawn="1"/>
          </p:nvSpPr>
          <p:spPr>
            <a:xfrm>
              <a:off x="7872506" y="-7610269"/>
              <a:ext cx="7597965" cy="5757225"/>
            </a:xfrm>
            <a:custGeom>
              <a:avLst/>
              <a:gdLst>
                <a:gd name="connsiteX0" fmla="*/ 0 w 7597965"/>
                <a:gd name="connsiteY0" fmla="*/ 0 h 5714999"/>
                <a:gd name="connsiteX1" fmla="*/ 7597965 w 7597965"/>
                <a:gd name="connsiteY1" fmla="*/ 0 h 5714999"/>
                <a:gd name="connsiteX2" fmla="*/ 3230775 w 7597965"/>
                <a:gd name="connsiteY2" fmla="*/ 3580736 h 5714999"/>
                <a:gd name="connsiteX3" fmla="*/ 4980695 w 7597965"/>
                <a:gd name="connsiteY3" fmla="*/ 5714999 h 5714999"/>
                <a:gd name="connsiteX4" fmla="*/ 0 w 7597965"/>
                <a:gd name="connsiteY4" fmla="*/ 5714999 h 5714999"/>
                <a:gd name="connsiteX0" fmla="*/ 0 w 7597965"/>
                <a:gd name="connsiteY0" fmla="*/ 0 h 5714999"/>
                <a:gd name="connsiteX1" fmla="*/ 7597965 w 7597965"/>
                <a:gd name="connsiteY1" fmla="*/ 0 h 5714999"/>
                <a:gd name="connsiteX2" fmla="*/ 3341611 w 7597965"/>
                <a:gd name="connsiteY2" fmla="*/ 3525318 h 5714999"/>
                <a:gd name="connsiteX3" fmla="*/ 4980695 w 7597965"/>
                <a:gd name="connsiteY3" fmla="*/ 5714999 h 5714999"/>
                <a:gd name="connsiteX4" fmla="*/ 0 w 7597965"/>
                <a:gd name="connsiteY4" fmla="*/ 5714999 h 5714999"/>
                <a:gd name="connsiteX5" fmla="*/ 0 w 7597965"/>
                <a:gd name="connsiteY5" fmla="*/ 0 h 5714999"/>
                <a:gd name="connsiteX0" fmla="*/ 0 w 7597965"/>
                <a:gd name="connsiteY0" fmla="*/ 0 h 5714999"/>
                <a:gd name="connsiteX1" fmla="*/ 7597965 w 7597965"/>
                <a:gd name="connsiteY1" fmla="*/ 0 h 5714999"/>
                <a:gd name="connsiteX2" fmla="*/ 3341611 w 7597965"/>
                <a:gd name="connsiteY2" fmla="*/ 3525318 h 5714999"/>
                <a:gd name="connsiteX3" fmla="*/ 5119241 w 7597965"/>
                <a:gd name="connsiteY3" fmla="*/ 5701144 h 5714999"/>
                <a:gd name="connsiteX4" fmla="*/ 0 w 7597965"/>
                <a:gd name="connsiteY4" fmla="*/ 5714999 h 5714999"/>
                <a:gd name="connsiteX5" fmla="*/ 0 w 7597965"/>
                <a:gd name="connsiteY5" fmla="*/ 0 h 5714999"/>
                <a:gd name="connsiteX0" fmla="*/ 0 w 7597965"/>
                <a:gd name="connsiteY0" fmla="*/ 0 h 5728853"/>
                <a:gd name="connsiteX1" fmla="*/ 7597965 w 7597965"/>
                <a:gd name="connsiteY1" fmla="*/ 0 h 5728853"/>
                <a:gd name="connsiteX2" fmla="*/ 3341611 w 7597965"/>
                <a:gd name="connsiteY2" fmla="*/ 3525318 h 5728853"/>
                <a:gd name="connsiteX3" fmla="*/ 5160805 w 7597965"/>
                <a:gd name="connsiteY3" fmla="*/ 5728853 h 5728853"/>
                <a:gd name="connsiteX4" fmla="*/ 0 w 7597965"/>
                <a:gd name="connsiteY4" fmla="*/ 5714999 h 5728853"/>
                <a:gd name="connsiteX5" fmla="*/ 0 w 7597965"/>
                <a:gd name="connsiteY5" fmla="*/ 0 h 5728853"/>
                <a:gd name="connsiteX0" fmla="*/ 0 w 7597965"/>
                <a:gd name="connsiteY0" fmla="*/ 0 h 5742708"/>
                <a:gd name="connsiteX1" fmla="*/ 7597965 w 7597965"/>
                <a:gd name="connsiteY1" fmla="*/ 0 h 5742708"/>
                <a:gd name="connsiteX2" fmla="*/ 3341611 w 7597965"/>
                <a:gd name="connsiteY2" fmla="*/ 3525318 h 5742708"/>
                <a:gd name="connsiteX3" fmla="*/ 5160805 w 7597965"/>
                <a:gd name="connsiteY3" fmla="*/ 5728853 h 5742708"/>
                <a:gd name="connsiteX4" fmla="*/ 0 w 7597965"/>
                <a:gd name="connsiteY4" fmla="*/ 5742708 h 5742708"/>
                <a:gd name="connsiteX5" fmla="*/ 0 w 7597965"/>
                <a:gd name="connsiteY5" fmla="*/ 0 h 5742708"/>
                <a:gd name="connsiteX0" fmla="*/ 0 w 7597965"/>
                <a:gd name="connsiteY0" fmla="*/ 0 h 5742708"/>
                <a:gd name="connsiteX1" fmla="*/ 7597965 w 7597965"/>
                <a:gd name="connsiteY1" fmla="*/ 28955 h 5742708"/>
                <a:gd name="connsiteX2" fmla="*/ 3341611 w 7597965"/>
                <a:gd name="connsiteY2" fmla="*/ 3525318 h 5742708"/>
                <a:gd name="connsiteX3" fmla="*/ 5160805 w 7597965"/>
                <a:gd name="connsiteY3" fmla="*/ 5728853 h 5742708"/>
                <a:gd name="connsiteX4" fmla="*/ 0 w 7597965"/>
                <a:gd name="connsiteY4" fmla="*/ 5742708 h 5742708"/>
                <a:gd name="connsiteX5" fmla="*/ 0 w 7597965"/>
                <a:gd name="connsiteY5" fmla="*/ 0 h 5742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7965" h="5742708">
                  <a:moveTo>
                    <a:pt x="0" y="0"/>
                  </a:moveTo>
                  <a:lnTo>
                    <a:pt x="7597965" y="28955"/>
                  </a:lnTo>
                  <a:lnTo>
                    <a:pt x="3341611" y="3525318"/>
                  </a:lnTo>
                  <a:lnTo>
                    <a:pt x="5160805" y="5728853"/>
                  </a:lnTo>
                  <a:lnTo>
                    <a:pt x="0" y="5742708"/>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86837B99-AE18-42ED-9FFC-CB6D362D6CAF}"/>
                </a:ext>
              </a:extLst>
            </p:cNvPr>
            <p:cNvSpPr/>
            <p:nvPr userDrawn="1"/>
          </p:nvSpPr>
          <p:spPr>
            <a:xfrm>
              <a:off x="8097931" y="-7581900"/>
              <a:ext cx="7404100" cy="5715000"/>
            </a:xfrm>
            <a:custGeom>
              <a:avLst/>
              <a:gdLst>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230775 w 7626350"/>
                <a:gd name="connsiteY6" fmla="*/ 3580736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99027 w 7626350"/>
                <a:gd name="connsiteY6" fmla="*/ 3570462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99027 w 7626350"/>
                <a:gd name="connsiteY6" fmla="*/ 3570462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88445 w 7626350"/>
                <a:gd name="connsiteY6" fmla="*/ 3560188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74661 w 7626350"/>
                <a:gd name="connsiteY6" fmla="*/ 3564648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60390 w 7626350"/>
                <a:gd name="connsiteY6" fmla="*/ 3578502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38655 w 7626350"/>
                <a:gd name="connsiteY6" fmla="*/ 3578502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09675 w 7626350"/>
                <a:gd name="connsiteY6" fmla="*/ 3592570 h 5715000"/>
                <a:gd name="connsiteX7" fmla="*/ 7597965 w 7626350"/>
                <a:gd name="connsiteY7" fmla="*/ 0 h 571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26350" h="5715000">
                  <a:moveTo>
                    <a:pt x="7597965" y="0"/>
                  </a:moveTo>
                  <a:lnTo>
                    <a:pt x="7626350" y="0"/>
                  </a:lnTo>
                  <a:lnTo>
                    <a:pt x="7626350" y="5715000"/>
                  </a:lnTo>
                  <a:lnTo>
                    <a:pt x="0" y="5715000"/>
                  </a:lnTo>
                  <a:lnTo>
                    <a:pt x="0" y="5714999"/>
                  </a:lnTo>
                  <a:lnTo>
                    <a:pt x="4980695" y="5714999"/>
                  </a:lnTo>
                  <a:lnTo>
                    <a:pt x="3109675" y="3592570"/>
                  </a:lnTo>
                  <a:lnTo>
                    <a:pt x="7597965" y="0"/>
                  </a:lnTo>
                  <a:close/>
                </a:path>
              </a:pathLst>
            </a:custGeom>
            <a:solidFill>
              <a:srgbClr val="7171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Shape 18">
              <a:extLst>
                <a:ext uri="{FF2B5EF4-FFF2-40B4-BE49-F238E27FC236}">
                  <a16:creationId xmlns:a16="http://schemas.microsoft.com/office/drawing/2014/main" id="{4CCF8FAB-64F2-4DBB-AD31-6766A42C27C6}"/>
                </a:ext>
              </a:extLst>
            </p:cNvPr>
            <p:cNvSpPr/>
            <p:nvPr userDrawn="1"/>
          </p:nvSpPr>
          <p:spPr>
            <a:xfrm>
              <a:off x="8000233" y="-7617534"/>
              <a:ext cx="7513139" cy="3657328"/>
            </a:xfrm>
            <a:custGeom>
              <a:avLst/>
              <a:gdLst>
                <a:gd name="connsiteX0" fmla="*/ 0 w 7570294"/>
                <a:gd name="connsiteY0" fmla="*/ 0 h 3573221"/>
                <a:gd name="connsiteX1" fmla="*/ 7570294 w 7570294"/>
                <a:gd name="connsiteY1" fmla="*/ 0 h 3573221"/>
                <a:gd name="connsiteX2" fmla="*/ 3212270 w 7570294"/>
                <a:gd name="connsiteY2" fmla="*/ 3573221 h 3573221"/>
                <a:gd name="connsiteX0" fmla="*/ 0 w 7489512"/>
                <a:gd name="connsiteY0" fmla="*/ 0 h 3573221"/>
                <a:gd name="connsiteX1" fmla="*/ 7489512 w 7489512"/>
                <a:gd name="connsiteY1" fmla="*/ 30823 h 3573221"/>
                <a:gd name="connsiteX2" fmla="*/ 3212270 w 7489512"/>
                <a:gd name="connsiteY2" fmla="*/ 3573221 h 3573221"/>
                <a:gd name="connsiteX3" fmla="*/ 0 w 7489512"/>
                <a:gd name="connsiteY3" fmla="*/ 0 h 3573221"/>
                <a:gd name="connsiteX0" fmla="*/ 0 w 7489512"/>
                <a:gd name="connsiteY0" fmla="*/ 0 h 3573221"/>
                <a:gd name="connsiteX1" fmla="*/ 7489512 w 7489512"/>
                <a:gd name="connsiteY1" fmla="*/ 30823 h 3573221"/>
                <a:gd name="connsiteX2" fmla="*/ 3212270 w 7489512"/>
                <a:gd name="connsiteY2" fmla="*/ 3573221 h 3573221"/>
                <a:gd name="connsiteX3" fmla="*/ 0 w 7489512"/>
                <a:gd name="connsiteY3" fmla="*/ 0 h 3573221"/>
                <a:gd name="connsiteX0" fmla="*/ 0 w 7499610"/>
                <a:gd name="connsiteY0" fmla="*/ 0 h 3573221"/>
                <a:gd name="connsiteX1" fmla="*/ 7499610 w 7499610"/>
                <a:gd name="connsiteY1" fmla="*/ 20549 h 3573221"/>
                <a:gd name="connsiteX2" fmla="*/ 3212270 w 7499610"/>
                <a:gd name="connsiteY2" fmla="*/ 3573221 h 3573221"/>
                <a:gd name="connsiteX3" fmla="*/ 0 w 7499610"/>
                <a:gd name="connsiteY3" fmla="*/ 0 h 3573221"/>
                <a:gd name="connsiteX0" fmla="*/ 0 w 7469317"/>
                <a:gd name="connsiteY0" fmla="*/ 0 h 3573221"/>
                <a:gd name="connsiteX1" fmla="*/ 7469317 w 7469317"/>
                <a:gd name="connsiteY1" fmla="*/ 10275 h 3573221"/>
                <a:gd name="connsiteX2" fmla="*/ 3212270 w 7469317"/>
                <a:gd name="connsiteY2" fmla="*/ 3573221 h 3573221"/>
                <a:gd name="connsiteX3" fmla="*/ 0 w 7469317"/>
                <a:gd name="connsiteY3" fmla="*/ 0 h 3573221"/>
                <a:gd name="connsiteX0" fmla="*/ 0 w 7479415"/>
                <a:gd name="connsiteY0" fmla="*/ 0 h 3573221"/>
                <a:gd name="connsiteX1" fmla="*/ 7479415 w 7479415"/>
                <a:gd name="connsiteY1" fmla="*/ 20549 h 3573221"/>
                <a:gd name="connsiteX2" fmla="*/ 3212270 w 7479415"/>
                <a:gd name="connsiteY2" fmla="*/ 3573221 h 3573221"/>
                <a:gd name="connsiteX3" fmla="*/ 0 w 7479415"/>
                <a:gd name="connsiteY3" fmla="*/ 0 h 3573221"/>
                <a:gd name="connsiteX0" fmla="*/ 0 w 7479415"/>
                <a:gd name="connsiteY0" fmla="*/ 0 h 3573221"/>
                <a:gd name="connsiteX1" fmla="*/ 7479415 w 7479415"/>
                <a:gd name="connsiteY1" fmla="*/ 10275 h 3573221"/>
                <a:gd name="connsiteX2" fmla="*/ 3212270 w 7479415"/>
                <a:gd name="connsiteY2" fmla="*/ 3573221 h 3573221"/>
                <a:gd name="connsiteX3" fmla="*/ 0 w 7479415"/>
                <a:gd name="connsiteY3" fmla="*/ 0 h 3573221"/>
                <a:gd name="connsiteX0" fmla="*/ 0 w 7489513"/>
                <a:gd name="connsiteY0" fmla="*/ 10273 h 3562946"/>
                <a:gd name="connsiteX1" fmla="*/ 7489513 w 7489513"/>
                <a:gd name="connsiteY1" fmla="*/ 0 h 3562946"/>
                <a:gd name="connsiteX2" fmla="*/ 3222368 w 7489513"/>
                <a:gd name="connsiteY2" fmla="*/ 3562946 h 3562946"/>
                <a:gd name="connsiteX3" fmla="*/ 0 w 7489513"/>
                <a:gd name="connsiteY3" fmla="*/ 10273 h 3562946"/>
                <a:gd name="connsiteX0" fmla="*/ 0 w 7509708"/>
                <a:gd name="connsiteY0" fmla="*/ 0 h 3562947"/>
                <a:gd name="connsiteX1" fmla="*/ 7509708 w 7509708"/>
                <a:gd name="connsiteY1" fmla="*/ 1 h 3562947"/>
                <a:gd name="connsiteX2" fmla="*/ 3242563 w 7509708"/>
                <a:gd name="connsiteY2" fmla="*/ 3562947 h 3562947"/>
                <a:gd name="connsiteX3" fmla="*/ 0 w 7509708"/>
                <a:gd name="connsiteY3" fmla="*/ 0 h 3562947"/>
                <a:gd name="connsiteX0" fmla="*/ 0 w 7536942"/>
                <a:gd name="connsiteY0" fmla="*/ 0 h 3590576"/>
                <a:gd name="connsiteX1" fmla="*/ 7536942 w 7536942"/>
                <a:gd name="connsiteY1" fmla="*/ 27630 h 3590576"/>
                <a:gd name="connsiteX2" fmla="*/ 3269797 w 7536942"/>
                <a:gd name="connsiteY2" fmla="*/ 3590576 h 3590576"/>
                <a:gd name="connsiteX3" fmla="*/ 0 w 7536942"/>
                <a:gd name="connsiteY3" fmla="*/ 0 h 3590576"/>
                <a:gd name="connsiteX0" fmla="*/ 0 w 7536942"/>
                <a:gd name="connsiteY0" fmla="*/ 0 h 3590576"/>
                <a:gd name="connsiteX1" fmla="*/ 7536942 w 7536942"/>
                <a:gd name="connsiteY1" fmla="*/ 13816 h 3590576"/>
                <a:gd name="connsiteX2" fmla="*/ 3269797 w 7536942"/>
                <a:gd name="connsiteY2" fmla="*/ 3590576 h 3590576"/>
                <a:gd name="connsiteX3" fmla="*/ 0 w 7536942"/>
                <a:gd name="connsiteY3" fmla="*/ 0 h 3590576"/>
                <a:gd name="connsiteX0" fmla="*/ 0 w 7536942"/>
                <a:gd name="connsiteY0" fmla="*/ 0 h 3590576"/>
                <a:gd name="connsiteX1" fmla="*/ 7536942 w 7536942"/>
                <a:gd name="connsiteY1" fmla="*/ 13816 h 3590576"/>
                <a:gd name="connsiteX2" fmla="*/ 3242564 w 7536942"/>
                <a:gd name="connsiteY2" fmla="*/ 3590576 h 3590576"/>
                <a:gd name="connsiteX3" fmla="*/ 0 w 7536942"/>
                <a:gd name="connsiteY3" fmla="*/ 0 h 3590576"/>
                <a:gd name="connsiteX0" fmla="*/ 0 w 7536942"/>
                <a:gd name="connsiteY0" fmla="*/ 0 h 3596383"/>
                <a:gd name="connsiteX1" fmla="*/ 7536942 w 7536942"/>
                <a:gd name="connsiteY1" fmla="*/ 13816 h 3596383"/>
                <a:gd name="connsiteX2" fmla="*/ 3254013 w 7536942"/>
                <a:gd name="connsiteY2" fmla="*/ 3596383 h 3596383"/>
                <a:gd name="connsiteX3" fmla="*/ 0 w 7536942"/>
                <a:gd name="connsiteY3" fmla="*/ 0 h 3596383"/>
                <a:gd name="connsiteX0" fmla="*/ 0 w 7536942"/>
                <a:gd name="connsiteY0" fmla="*/ 0 h 3624437"/>
                <a:gd name="connsiteX1" fmla="*/ 7536942 w 7536942"/>
                <a:gd name="connsiteY1" fmla="*/ 13816 h 3624437"/>
                <a:gd name="connsiteX2" fmla="*/ 3226361 w 7536942"/>
                <a:gd name="connsiteY2" fmla="*/ 3624437 h 3624437"/>
                <a:gd name="connsiteX3" fmla="*/ 0 w 7536942"/>
                <a:gd name="connsiteY3" fmla="*/ 0 h 3624437"/>
                <a:gd name="connsiteX0" fmla="*/ 0 w 7502376"/>
                <a:gd name="connsiteY0" fmla="*/ 212 h 3610621"/>
                <a:gd name="connsiteX1" fmla="*/ 7502376 w 7502376"/>
                <a:gd name="connsiteY1" fmla="*/ 0 h 3610621"/>
                <a:gd name="connsiteX2" fmla="*/ 3191795 w 7502376"/>
                <a:gd name="connsiteY2" fmla="*/ 3610621 h 3610621"/>
                <a:gd name="connsiteX3" fmla="*/ 0 w 7502376"/>
                <a:gd name="connsiteY3" fmla="*/ 212 h 3610621"/>
                <a:gd name="connsiteX0" fmla="*/ 0 w 7481636"/>
                <a:gd name="connsiteY0" fmla="*/ 21254 h 3610621"/>
                <a:gd name="connsiteX1" fmla="*/ 7481636 w 7481636"/>
                <a:gd name="connsiteY1" fmla="*/ 0 h 3610621"/>
                <a:gd name="connsiteX2" fmla="*/ 3171055 w 7481636"/>
                <a:gd name="connsiteY2" fmla="*/ 3610621 h 3610621"/>
                <a:gd name="connsiteX3" fmla="*/ 0 w 7481636"/>
                <a:gd name="connsiteY3" fmla="*/ 21254 h 3610621"/>
                <a:gd name="connsiteX0" fmla="*/ 0 w 7460896"/>
                <a:gd name="connsiteY0" fmla="*/ 7226 h 3610621"/>
                <a:gd name="connsiteX1" fmla="*/ 7460896 w 7460896"/>
                <a:gd name="connsiteY1" fmla="*/ 0 h 3610621"/>
                <a:gd name="connsiteX2" fmla="*/ 3150315 w 7460896"/>
                <a:gd name="connsiteY2" fmla="*/ 3610621 h 3610621"/>
                <a:gd name="connsiteX3" fmla="*/ 0 w 7460896"/>
                <a:gd name="connsiteY3" fmla="*/ 7226 h 3610621"/>
                <a:gd name="connsiteX0" fmla="*/ 0 w 7405591"/>
                <a:gd name="connsiteY0" fmla="*/ 14240 h 3610621"/>
                <a:gd name="connsiteX1" fmla="*/ 7405591 w 7405591"/>
                <a:gd name="connsiteY1" fmla="*/ 0 h 3610621"/>
                <a:gd name="connsiteX2" fmla="*/ 3095010 w 7405591"/>
                <a:gd name="connsiteY2" fmla="*/ 3610621 h 3610621"/>
                <a:gd name="connsiteX3" fmla="*/ 0 w 7405591"/>
                <a:gd name="connsiteY3" fmla="*/ 14240 h 3610621"/>
                <a:gd name="connsiteX0" fmla="*/ 0 w 7405591"/>
                <a:gd name="connsiteY0" fmla="*/ 7227 h 3610621"/>
                <a:gd name="connsiteX1" fmla="*/ 7405591 w 7405591"/>
                <a:gd name="connsiteY1" fmla="*/ 0 h 3610621"/>
                <a:gd name="connsiteX2" fmla="*/ 3095010 w 7405591"/>
                <a:gd name="connsiteY2" fmla="*/ 3610621 h 3610621"/>
                <a:gd name="connsiteX3" fmla="*/ 0 w 7405591"/>
                <a:gd name="connsiteY3" fmla="*/ 7227 h 3610621"/>
                <a:gd name="connsiteX0" fmla="*/ 0 w 7405591"/>
                <a:gd name="connsiteY0" fmla="*/ 7227 h 3610621"/>
                <a:gd name="connsiteX1" fmla="*/ 7405591 w 7405591"/>
                <a:gd name="connsiteY1" fmla="*/ 0 h 3610621"/>
                <a:gd name="connsiteX2" fmla="*/ 3095010 w 7405591"/>
                <a:gd name="connsiteY2" fmla="*/ 3610621 h 3610621"/>
                <a:gd name="connsiteX3" fmla="*/ 0 w 7405591"/>
                <a:gd name="connsiteY3" fmla="*/ 7227 h 3610621"/>
                <a:gd name="connsiteX0" fmla="*/ 0 w 7419856"/>
                <a:gd name="connsiteY0" fmla="*/ 0 h 3632338"/>
                <a:gd name="connsiteX1" fmla="*/ 7419856 w 7419856"/>
                <a:gd name="connsiteY1" fmla="*/ 21717 h 3632338"/>
                <a:gd name="connsiteX2" fmla="*/ 3109275 w 7419856"/>
                <a:gd name="connsiteY2" fmla="*/ 3632338 h 3632338"/>
                <a:gd name="connsiteX3" fmla="*/ 0 w 7419856"/>
                <a:gd name="connsiteY3" fmla="*/ 0 h 3632338"/>
                <a:gd name="connsiteX0" fmla="*/ 0 w 7405591"/>
                <a:gd name="connsiteY0" fmla="*/ 0 h 3632338"/>
                <a:gd name="connsiteX1" fmla="*/ 7405591 w 7405591"/>
                <a:gd name="connsiteY1" fmla="*/ 21717 h 3632338"/>
                <a:gd name="connsiteX2" fmla="*/ 3095010 w 7405591"/>
                <a:gd name="connsiteY2" fmla="*/ 3632338 h 3632338"/>
                <a:gd name="connsiteX3" fmla="*/ 0 w 7405591"/>
                <a:gd name="connsiteY3" fmla="*/ 0 h 3632338"/>
                <a:gd name="connsiteX0" fmla="*/ 0 w 7405591"/>
                <a:gd name="connsiteY0" fmla="*/ 0 h 3632338"/>
                <a:gd name="connsiteX1" fmla="*/ 7405591 w 7405591"/>
                <a:gd name="connsiteY1" fmla="*/ 21717 h 3632338"/>
                <a:gd name="connsiteX2" fmla="*/ 3095010 w 7405591"/>
                <a:gd name="connsiteY2" fmla="*/ 3632338 h 3632338"/>
                <a:gd name="connsiteX3" fmla="*/ 0 w 7405591"/>
                <a:gd name="connsiteY3" fmla="*/ 0 h 3632338"/>
                <a:gd name="connsiteX0" fmla="*/ 0 w 7405591"/>
                <a:gd name="connsiteY0" fmla="*/ 7227 h 3639565"/>
                <a:gd name="connsiteX1" fmla="*/ 7405591 w 7405591"/>
                <a:gd name="connsiteY1" fmla="*/ 0 h 3639565"/>
                <a:gd name="connsiteX2" fmla="*/ 3095010 w 7405591"/>
                <a:gd name="connsiteY2" fmla="*/ 3639565 h 3639565"/>
                <a:gd name="connsiteX3" fmla="*/ 0 w 7405591"/>
                <a:gd name="connsiteY3" fmla="*/ 7227 h 3639565"/>
                <a:gd name="connsiteX0" fmla="*/ 0 w 7405591"/>
                <a:gd name="connsiteY0" fmla="*/ 0 h 3632338"/>
                <a:gd name="connsiteX1" fmla="*/ 7405591 w 7405591"/>
                <a:gd name="connsiteY1" fmla="*/ 7245 h 3632338"/>
                <a:gd name="connsiteX2" fmla="*/ 3095010 w 7405591"/>
                <a:gd name="connsiteY2" fmla="*/ 3632338 h 3632338"/>
                <a:gd name="connsiteX3" fmla="*/ 0 w 7405591"/>
                <a:gd name="connsiteY3" fmla="*/ 0 h 3632338"/>
                <a:gd name="connsiteX0" fmla="*/ 0 w 7377060"/>
                <a:gd name="connsiteY0" fmla="*/ 7228 h 3639566"/>
                <a:gd name="connsiteX1" fmla="*/ 7377060 w 7377060"/>
                <a:gd name="connsiteY1" fmla="*/ 0 h 3639566"/>
                <a:gd name="connsiteX2" fmla="*/ 3095010 w 7377060"/>
                <a:gd name="connsiteY2" fmla="*/ 3639566 h 3639566"/>
                <a:gd name="connsiteX3" fmla="*/ 0 w 7377060"/>
                <a:gd name="connsiteY3" fmla="*/ 7228 h 3639566"/>
                <a:gd name="connsiteX0" fmla="*/ 0 w 7377060"/>
                <a:gd name="connsiteY0" fmla="*/ 7228 h 3639566"/>
                <a:gd name="connsiteX1" fmla="*/ 7377060 w 7377060"/>
                <a:gd name="connsiteY1" fmla="*/ 0 h 3639566"/>
                <a:gd name="connsiteX2" fmla="*/ 3095010 w 7377060"/>
                <a:gd name="connsiteY2" fmla="*/ 3639566 h 3639566"/>
                <a:gd name="connsiteX3" fmla="*/ 0 w 7377060"/>
                <a:gd name="connsiteY3" fmla="*/ 7228 h 3639566"/>
                <a:gd name="connsiteX0" fmla="*/ 0 w 7377060"/>
                <a:gd name="connsiteY0" fmla="*/ 7228 h 3639566"/>
                <a:gd name="connsiteX1" fmla="*/ 7377060 w 7377060"/>
                <a:gd name="connsiteY1" fmla="*/ 0 h 3639566"/>
                <a:gd name="connsiteX2" fmla="*/ 3095010 w 7377060"/>
                <a:gd name="connsiteY2" fmla="*/ 3639566 h 3639566"/>
                <a:gd name="connsiteX3" fmla="*/ 0 w 7377060"/>
                <a:gd name="connsiteY3" fmla="*/ 7228 h 3639566"/>
                <a:gd name="connsiteX0" fmla="*/ 0 w 7377060"/>
                <a:gd name="connsiteY0" fmla="*/ 0 h 3646810"/>
                <a:gd name="connsiteX1" fmla="*/ 7377060 w 7377060"/>
                <a:gd name="connsiteY1" fmla="*/ 7244 h 3646810"/>
                <a:gd name="connsiteX2" fmla="*/ 3095010 w 7377060"/>
                <a:gd name="connsiteY2" fmla="*/ 3646810 h 3646810"/>
                <a:gd name="connsiteX3" fmla="*/ 0 w 7377060"/>
                <a:gd name="connsiteY3" fmla="*/ 0 h 3646810"/>
                <a:gd name="connsiteX0" fmla="*/ 0 w 7377060"/>
                <a:gd name="connsiteY0" fmla="*/ 0 h 3646810"/>
                <a:gd name="connsiteX1" fmla="*/ 7377060 w 7377060"/>
                <a:gd name="connsiteY1" fmla="*/ 7244 h 3646810"/>
                <a:gd name="connsiteX2" fmla="*/ 3095010 w 7377060"/>
                <a:gd name="connsiteY2" fmla="*/ 3646810 h 3646810"/>
                <a:gd name="connsiteX3" fmla="*/ 0 w 7377060"/>
                <a:gd name="connsiteY3" fmla="*/ 0 h 3646810"/>
                <a:gd name="connsiteX0" fmla="*/ 0 w 7377060"/>
                <a:gd name="connsiteY0" fmla="*/ 7228 h 3654038"/>
                <a:gd name="connsiteX1" fmla="*/ 7377060 w 7377060"/>
                <a:gd name="connsiteY1" fmla="*/ 0 h 3654038"/>
                <a:gd name="connsiteX2" fmla="*/ 3095010 w 7377060"/>
                <a:gd name="connsiteY2" fmla="*/ 3654038 h 3654038"/>
                <a:gd name="connsiteX3" fmla="*/ 0 w 7377060"/>
                <a:gd name="connsiteY3" fmla="*/ 7228 h 3654038"/>
                <a:gd name="connsiteX0" fmla="*/ 0 w 7391340"/>
                <a:gd name="connsiteY0" fmla="*/ 0 h 3646810"/>
                <a:gd name="connsiteX1" fmla="*/ 7391340 w 7391340"/>
                <a:gd name="connsiteY1" fmla="*/ 7245 h 3646810"/>
                <a:gd name="connsiteX2" fmla="*/ 3095010 w 7391340"/>
                <a:gd name="connsiteY2" fmla="*/ 3646810 h 3646810"/>
                <a:gd name="connsiteX3" fmla="*/ 0 w 7391340"/>
                <a:gd name="connsiteY3" fmla="*/ 0 h 3646810"/>
                <a:gd name="connsiteX0" fmla="*/ 0 w 7391340"/>
                <a:gd name="connsiteY0" fmla="*/ 0 h 3646810"/>
                <a:gd name="connsiteX1" fmla="*/ 7391340 w 7391340"/>
                <a:gd name="connsiteY1" fmla="*/ 7245 h 3646810"/>
                <a:gd name="connsiteX2" fmla="*/ 3095010 w 7391340"/>
                <a:gd name="connsiteY2" fmla="*/ 3646810 h 3646810"/>
                <a:gd name="connsiteX3" fmla="*/ 0 w 7391340"/>
                <a:gd name="connsiteY3" fmla="*/ 0 h 3646810"/>
              </a:gdLst>
              <a:ahLst/>
              <a:cxnLst>
                <a:cxn ang="0">
                  <a:pos x="connsiteX0" y="connsiteY0"/>
                </a:cxn>
                <a:cxn ang="0">
                  <a:pos x="connsiteX1" y="connsiteY1"/>
                </a:cxn>
                <a:cxn ang="0">
                  <a:pos x="connsiteX2" y="connsiteY2"/>
                </a:cxn>
                <a:cxn ang="0">
                  <a:pos x="connsiteX3" y="connsiteY3"/>
                </a:cxn>
              </a:cxnLst>
              <a:rect l="l" t="t" r="r" b="b"/>
              <a:pathLst>
                <a:path w="7391340" h="3646810">
                  <a:moveTo>
                    <a:pt x="0" y="0"/>
                  </a:moveTo>
                  <a:lnTo>
                    <a:pt x="7391340" y="7245"/>
                  </a:lnTo>
                  <a:lnTo>
                    <a:pt x="3095010" y="3646810"/>
                  </a:lnTo>
                  <a:lnTo>
                    <a:pt x="0" y="0"/>
                  </a:lnTo>
                  <a:close/>
                </a:path>
              </a:pathLst>
            </a:cu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Placeholder 1"/>
          <p:cNvSpPr>
            <a:spLocks noGrp="1"/>
          </p:cNvSpPr>
          <p:nvPr>
            <p:ph type="title"/>
          </p:nvPr>
        </p:nvSpPr>
        <p:spPr>
          <a:xfrm>
            <a:off x="381318" y="228865"/>
            <a:ext cx="6863715" cy="9525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81318" y="1333500"/>
            <a:ext cx="6863715" cy="377163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381317" y="5296959"/>
            <a:ext cx="1779482"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69D537E8-8359-47A9-8CFF-1AE26DFA88F5}" type="datetimeFigureOut">
              <a:rPr lang="en-US" smtClean="0"/>
              <a:t>8/16/18</a:t>
            </a:fld>
            <a:endParaRPr lang="en-US"/>
          </a:p>
        </p:txBody>
      </p:sp>
      <p:sp>
        <p:nvSpPr>
          <p:cNvPr id="5" name="Footer Placeholder 4"/>
          <p:cNvSpPr>
            <a:spLocks noGrp="1"/>
          </p:cNvSpPr>
          <p:nvPr>
            <p:ph type="ftr" sz="quarter" idx="3"/>
          </p:nvPr>
        </p:nvSpPr>
        <p:spPr>
          <a:xfrm>
            <a:off x="2605671" y="5296959"/>
            <a:ext cx="2415011"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65551" y="5296959"/>
            <a:ext cx="1779482"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EB437B2F-497A-437B-AF19-BDF4DD00BA22}" type="slidenum">
              <a:rPr lang="en-US" smtClean="0"/>
              <a:t>‹#›</a:t>
            </a:fld>
            <a:endParaRPr lang="en-US"/>
          </a:p>
        </p:txBody>
      </p:sp>
    </p:spTree>
    <p:extLst>
      <p:ext uri="{BB962C8B-B14F-4D97-AF65-F5344CB8AC3E}">
        <p14:creationId xmlns:p14="http://schemas.microsoft.com/office/powerpoint/2010/main" val="40908019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1" r:id="rId7"/>
    <p:sldLayoutId id="2147483660" r:id="rId8"/>
    <p:sldLayoutId id="2147483655" r:id="rId9"/>
    <p:sldLayoutId id="2147483656" r:id="rId10"/>
    <p:sldLayoutId id="2147483657" r:id="rId11"/>
    <p:sldLayoutId id="2147483658" r:id="rId12"/>
    <p:sldLayoutId id="2147483659"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18BBB-BD5F-42A2-B599-AEA7DD9909E9}"/>
              </a:ext>
            </a:extLst>
          </p:cNvPr>
          <p:cNvSpPr>
            <a:spLocks noGrp="1"/>
          </p:cNvSpPr>
          <p:nvPr>
            <p:ph type="ctrTitle"/>
          </p:nvPr>
        </p:nvSpPr>
        <p:spPr/>
        <p:txBody>
          <a:bodyPr/>
          <a:lstStyle/>
          <a:p>
            <a:r>
              <a:rPr lang="en-US" dirty="0"/>
              <a:t>POLICIES &amp; PROCEDURES</a:t>
            </a:r>
          </a:p>
        </p:txBody>
      </p:sp>
      <p:sp>
        <p:nvSpPr>
          <p:cNvPr id="3" name="Subtitle 2">
            <a:extLst>
              <a:ext uri="{FF2B5EF4-FFF2-40B4-BE49-F238E27FC236}">
                <a16:creationId xmlns:a16="http://schemas.microsoft.com/office/drawing/2014/main" id="{BE7C1273-AA8C-4E1C-92F9-D0CDD1C9B103}"/>
              </a:ext>
            </a:extLst>
          </p:cNvPr>
          <p:cNvSpPr>
            <a:spLocks noGrp="1"/>
          </p:cNvSpPr>
          <p:nvPr>
            <p:ph type="subTitle" idx="1"/>
          </p:nvPr>
        </p:nvSpPr>
        <p:spPr/>
        <p:txBody>
          <a:bodyPr/>
          <a:lstStyle/>
          <a:p>
            <a:r>
              <a:rPr lang="en-US" dirty="0"/>
              <a:t>Super Simplistic Solutions, Inc.</a:t>
            </a:r>
          </a:p>
        </p:txBody>
      </p:sp>
    </p:spTree>
    <p:extLst>
      <p:ext uri="{BB962C8B-B14F-4D97-AF65-F5344CB8AC3E}">
        <p14:creationId xmlns:p14="http://schemas.microsoft.com/office/powerpoint/2010/main" val="385002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1+#ppt_w/2"/>
                                          </p:val>
                                        </p:tav>
                                        <p:tav tm="100000">
                                          <p:val>
                                            <p:strVal val="#ppt_x"/>
                                          </p:val>
                                        </p:tav>
                                      </p:tavLst>
                                    </p:anim>
                                    <p:anim calcmode="lin" valueType="num">
                                      <p:cBhvr additive="base">
                                        <p:cTn id="8" dur="1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2" dur="1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C8A995-94B2-419E-8C7F-B55CB8409DE2}"/>
              </a:ext>
            </a:extLst>
          </p:cNvPr>
          <p:cNvSpPr>
            <a:spLocks noGrp="1"/>
          </p:cNvSpPr>
          <p:nvPr>
            <p:ph type="title"/>
          </p:nvPr>
        </p:nvSpPr>
        <p:spPr/>
        <p:txBody>
          <a:bodyPr/>
          <a:lstStyle/>
          <a:p>
            <a:r>
              <a:rPr lang="en-US" dirty="0"/>
              <a:t>ABSENTEE POLICY</a:t>
            </a:r>
          </a:p>
        </p:txBody>
      </p:sp>
      <p:grpSp>
        <p:nvGrpSpPr>
          <p:cNvPr id="13" name="Graphic 6" descr="Daily Calendar">
            <a:extLst>
              <a:ext uri="{FF2B5EF4-FFF2-40B4-BE49-F238E27FC236}">
                <a16:creationId xmlns:a16="http://schemas.microsoft.com/office/drawing/2014/main" id="{254001FD-F170-46CE-B523-ED1B3817684B}"/>
              </a:ext>
            </a:extLst>
          </p:cNvPr>
          <p:cNvGrpSpPr/>
          <p:nvPr/>
        </p:nvGrpSpPr>
        <p:grpSpPr>
          <a:xfrm>
            <a:off x="5080972" y="2033949"/>
            <a:ext cx="1909800" cy="1909800"/>
            <a:chOff x="3505975" y="2550300"/>
            <a:chExt cx="1909800" cy="1909800"/>
          </a:xfrm>
          <a:solidFill>
            <a:srgbClr val="A3AB16"/>
          </a:solidFill>
        </p:grpSpPr>
        <p:sp>
          <p:nvSpPr>
            <p:cNvPr id="14" name="Freeform: Shape 13">
              <a:extLst>
                <a:ext uri="{FF2B5EF4-FFF2-40B4-BE49-F238E27FC236}">
                  <a16:creationId xmlns:a16="http://schemas.microsoft.com/office/drawing/2014/main" id="{FEE3BF1F-67BE-45EA-8445-0D2D0C4B8E0A}"/>
                </a:ext>
              </a:extLst>
            </p:cNvPr>
            <p:cNvSpPr/>
            <p:nvPr/>
          </p:nvSpPr>
          <p:spPr>
            <a:xfrm>
              <a:off x="4008292"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6579C4A-CE8E-4B5C-8B66-78146F2B1068}"/>
                </a:ext>
              </a:extLst>
            </p:cNvPr>
            <p:cNvSpPr/>
            <p:nvPr/>
          </p:nvSpPr>
          <p:spPr>
            <a:xfrm>
              <a:off x="3769567" y="3291342"/>
              <a:ext cx="1372669" cy="895219"/>
            </a:xfrm>
            <a:custGeom>
              <a:avLst/>
              <a:gdLst>
                <a:gd name="connsiteX0" fmla="*/ 134283 w 1372668"/>
                <a:gd name="connsiteY0" fmla="*/ 611733 h 895218"/>
                <a:gd name="connsiteX1" fmla="*/ 452583 w 1372668"/>
                <a:gd name="connsiteY1" fmla="*/ 611733 h 895218"/>
                <a:gd name="connsiteX2" fmla="*/ 452583 w 1372668"/>
                <a:gd name="connsiteY2" fmla="*/ 770883 h 895218"/>
                <a:gd name="connsiteX3" fmla="*/ 134283 w 1372668"/>
                <a:gd name="connsiteY3" fmla="*/ 770883 h 895218"/>
                <a:gd name="connsiteX4" fmla="*/ 134283 w 1372668"/>
                <a:gd name="connsiteY4" fmla="*/ 611733 h 895218"/>
                <a:gd name="connsiteX5" fmla="*/ 134283 w 1372668"/>
                <a:gd name="connsiteY5" fmla="*/ 373008 h 895218"/>
                <a:gd name="connsiteX6" fmla="*/ 452583 w 1372668"/>
                <a:gd name="connsiteY6" fmla="*/ 373008 h 895218"/>
                <a:gd name="connsiteX7" fmla="*/ 452583 w 1372668"/>
                <a:gd name="connsiteY7" fmla="*/ 532158 h 895218"/>
                <a:gd name="connsiteX8" fmla="*/ 134283 w 1372668"/>
                <a:gd name="connsiteY8" fmla="*/ 532158 h 895218"/>
                <a:gd name="connsiteX9" fmla="*/ 134283 w 1372668"/>
                <a:gd name="connsiteY9" fmla="*/ 373008 h 895218"/>
                <a:gd name="connsiteX10" fmla="*/ 134283 w 1372668"/>
                <a:gd name="connsiteY10" fmla="*/ 134283 h 895218"/>
                <a:gd name="connsiteX11" fmla="*/ 452583 w 1372668"/>
                <a:gd name="connsiteY11" fmla="*/ 134283 h 895218"/>
                <a:gd name="connsiteX12" fmla="*/ 452583 w 1372668"/>
                <a:gd name="connsiteY12" fmla="*/ 293433 h 895218"/>
                <a:gd name="connsiteX13" fmla="*/ 134283 w 1372668"/>
                <a:gd name="connsiteY13" fmla="*/ 293433 h 895218"/>
                <a:gd name="connsiteX14" fmla="*/ 134283 w 1372668"/>
                <a:gd name="connsiteY14" fmla="*/ 134283 h 895218"/>
                <a:gd name="connsiteX15" fmla="*/ 850458 w 1372668"/>
                <a:gd name="connsiteY15" fmla="*/ 134283 h 895218"/>
                <a:gd name="connsiteX16" fmla="*/ 850458 w 1372668"/>
                <a:gd name="connsiteY16" fmla="*/ 293433 h 895218"/>
                <a:gd name="connsiteX17" fmla="*/ 532158 w 1372668"/>
                <a:gd name="connsiteY17" fmla="*/ 293433 h 895218"/>
                <a:gd name="connsiteX18" fmla="*/ 532158 w 1372668"/>
                <a:gd name="connsiteY18" fmla="*/ 134283 h 895218"/>
                <a:gd name="connsiteX19" fmla="*/ 850458 w 1372668"/>
                <a:gd name="connsiteY19" fmla="*/ 134283 h 895218"/>
                <a:gd name="connsiteX20" fmla="*/ 1248333 w 1372668"/>
                <a:gd name="connsiteY20" fmla="*/ 134283 h 895218"/>
                <a:gd name="connsiteX21" fmla="*/ 1248333 w 1372668"/>
                <a:gd name="connsiteY21" fmla="*/ 293433 h 895218"/>
                <a:gd name="connsiteX22" fmla="*/ 930033 w 1372668"/>
                <a:gd name="connsiteY22" fmla="*/ 293433 h 895218"/>
                <a:gd name="connsiteX23" fmla="*/ 930033 w 1372668"/>
                <a:gd name="connsiteY23" fmla="*/ 134283 h 895218"/>
                <a:gd name="connsiteX24" fmla="*/ 1248333 w 1372668"/>
                <a:gd name="connsiteY24" fmla="*/ 134283 h 895218"/>
                <a:gd name="connsiteX25" fmla="*/ 1248333 w 1372668"/>
                <a:gd name="connsiteY25" fmla="*/ 532158 h 895218"/>
                <a:gd name="connsiteX26" fmla="*/ 930033 w 1372668"/>
                <a:gd name="connsiteY26" fmla="*/ 532158 h 895218"/>
                <a:gd name="connsiteX27" fmla="*/ 930033 w 1372668"/>
                <a:gd name="connsiteY27" fmla="*/ 373008 h 895218"/>
                <a:gd name="connsiteX28" fmla="*/ 1248333 w 1372668"/>
                <a:gd name="connsiteY28" fmla="*/ 373008 h 895218"/>
                <a:gd name="connsiteX29" fmla="*/ 1248333 w 1372668"/>
                <a:gd name="connsiteY29" fmla="*/ 532158 h 895218"/>
                <a:gd name="connsiteX30" fmla="*/ 1248333 w 1372668"/>
                <a:gd name="connsiteY30" fmla="*/ 770883 h 895218"/>
                <a:gd name="connsiteX31" fmla="*/ 930033 w 1372668"/>
                <a:gd name="connsiteY31" fmla="*/ 770883 h 895218"/>
                <a:gd name="connsiteX32" fmla="*/ 930033 w 1372668"/>
                <a:gd name="connsiteY32" fmla="*/ 611733 h 895218"/>
                <a:gd name="connsiteX33" fmla="*/ 1248333 w 1372668"/>
                <a:gd name="connsiteY33" fmla="*/ 611733 h 895218"/>
                <a:gd name="connsiteX34" fmla="*/ 1248333 w 1372668"/>
                <a:gd name="connsiteY34" fmla="*/ 770883 h 895218"/>
                <a:gd name="connsiteX35" fmla="*/ 532158 w 1372668"/>
                <a:gd name="connsiteY35" fmla="*/ 532158 h 895218"/>
                <a:gd name="connsiteX36" fmla="*/ 532158 w 1372668"/>
                <a:gd name="connsiteY36" fmla="*/ 373008 h 895218"/>
                <a:gd name="connsiteX37" fmla="*/ 850458 w 1372668"/>
                <a:gd name="connsiteY37" fmla="*/ 373008 h 895218"/>
                <a:gd name="connsiteX38" fmla="*/ 850458 w 1372668"/>
                <a:gd name="connsiteY38" fmla="*/ 532158 h 895218"/>
                <a:gd name="connsiteX39" fmla="*/ 532158 w 1372668"/>
                <a:gd name="connsiteY39" fmla="*/ 532158 h 895218"/>
                <a:gd name="connsiteX40" fmla="*/ 532158 w 1372668"/>
                <a:gd name="connsiteY40" fmla="*/ 770883 h 895218"/>
                <a:gd name="connsiteX41" fmla="*/ 532158 w 1372668"/>
                <a:gd name="connsiteY41" fmla="*/ 611733 h 895218"/>
                <a:gd name="connsiteX42" fmla="*/ 850458 w 1372668"/>
                <a:gd name="connsiteY42" fmla="*/ 611733 h 895218"/>
                <a:gd name="connsiteX43" fmla="*/ 850458 w 1372668"/>
                <a:gd name="connsiteY43" fmla="*/ 770883 h 895218"/>
                <a:gd name="connsiteX44" fmla="*/ 532158 w 1372668"/>
                <a:gd name="connsiteY44" fmla="*/ 770883 h 895218"/>
                <a:gd name="connsiteX45" fmla="*/ 14920 w 1372668"/>
                <a:gd name="connsiteY45" fmla="*/ 890245 h 895218"/>
                <a:gd name="connsiteX46" fmla="*/ 1367695 w 1372668"/>
                <a:gd name="connsiteY46" fmla="*/ 890245 h 895218"/>
                <a:gd name="connsiteX47" fmla="*/ 1367695 w 1372668"/>
                <a:gd name="connsiteY47" fmla="*/ 14920 h 895218"/>
                <a:gd name="connsiteX48" fmla="*/ 14920 w 1372668"/>
                <a:gd name="connsiteY48" fmla="*/ 14920 h 895218"/>
                <a:gd name="connsiteX49" fmla="*/ 14920 w 1372668"/>
                <a:gd name="connsiteY49" fmla="*/ 890245 h 895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372668" h="895218">
                  <a:moveTo>
                    <a:pt x="134283" y="611733"/>
                  </a:moveTo>
                  <a:lnTo>
                    <a:pt x="452583" y="611733"/>
                  </a:lnTo>
                  <a:lnTo>
                    <a:pt x="452583" y="770883"/>
                  </a:lnTo>
                  <a:lnTo>
                    <a:pt x="134283" y="770883"/>
                  </a:lnTo>
                  <a:lnTo>
                    <a:pt x="134283" y="611733"/>
                  </a:lnTo>
                  <a:close/>
                  <a:moveTo>
                    <a:pt x="134283" y="373008"/>
                  </a:moveTo>
                  <a:lnTo>
                    <a:pt x="452583" y="373008"/>
                  </a:lnTo>
                  <a:lnTo>
                    <a:pt x="452583" y="532158"/>
                  </a:lnTo>
                  <a:lnTo>
                    <a:pt x="134283" y="532158"/>
                  </a:lnTo>
                  <a:lnTo>
                    <a:pt x="134283" y="373008"/>
                  </a:lnTo>
                  <a:close/>
                  <a:moveTo>
                    <a:pt x="134283" y="134283"/>
                  </a:moveTo>
                  <a:lnTo>
                    <a:pt x="452583" y="134283"/>
                  </a:lnTo>
                  <a:lnTo>
                    <a:pt x="452583" y="293433"/>
                  </a:lnTo>
                  <a:lnTo>
                    <a:pt x="134283" y="293433"/>
                  </a:lnTo>
                  <a:lnTo>
                    <a:pt x="134283" y="134283"/>
                  </a:lnTo>
                  <a:close/>
                  <a:moveTo>
                    <a:pt x="850458" y="134283"/>
                  </a:moveTo>
                  <a:lnTo>
                    <a:pt x="850458" y="293433"/>
                  </a:lnTo>
                  <a:lnTo>
                    <a:pt x="532158" y="293433"/>
                  </a:lnTo>
                  <a:lnTo>
                    <a:pt x="532158" y="134283"/>
                  </a:lnTo>
                  <a:lnTo>
                    <a:pt x="850458" y="134283"/>
                  </a:lnTo>
                  <a:close/>
                  <a:moveTo>
                    <a:pt x="1248333" y="134283"/>
                  </a:moveTo>
                  <a:lnTo>
                    <a:pt x="1248333" y="293433"/>
                  </a:lnTo>
                  <a:lnTo>
                    <a:pt x="930033" y="293433"/>
                  </a:lnTo>
                  <a:lnTo>
                    <a:pt x="930033" y="134283"/>
                  </a:lnTo>
                  <a:lnTo>
                    <a:pt x="1248333" y="134283"/>
                  </a:lnTo>
                  <a:close/>
                  <a:moveTo>
                    <a:pt x="1248333" y="532158"/>
                  </a:moveTo>
                  <a:lnTo>
                    <a:pt x="930033" y="532158"/>
                  </a:lnTo>
                  <a:lnTo>
                    <a:pt x="930033" y="373008"/>
                  </a:lnTo>
                  <a:lnTo>
                    <a:pt x="1248333" y="373008"/>
                  </a:lnTo>
                  <a:lnTo>
                    <a:pt x="1248333" y="532158"/>
                  </a:lnTo>
                  <a:close/>
                  <a:moveTo>
                    <a:pt x="1248333" y="770883"/>
                  </a:moveTo>
                  <a:lnTo>
                    <a:pt x="930033" y="770883"/>
                  </a:lnTo>
                  <a:lnTo>
                    <a:pt x="930033" y="611733"/>
                  </a:lnTo>
                  <a:lnTo>
                    <a:pt x="1248333" y="611733"/>
                  </a:lnTo>
                  <a:lnTo>
                    <a:pt x="1248333" y="770883"/>
                  </a:lnTo>
                  <a:close/>
                  <a:moveTo>
                    <a:pt x="532158" y="532158"/>
                  </a:moveTo>
                  <a:lnTo>
                    <a:pt x="532158" y="373008"/>
                  </a:lnTo>
                  <a:lnTo>
                    <a:pt x="850458" y="373008"/>
                  </a:lnTo>
                  <a:lnTo>
                    <a:pt x="850458" y="532158"/>
                  </a:lnTo>
                  <a:lnTo>
                    <a:pt x="532158" y="532158"/>
                  </a:lnTo>
                  <a:close/>
                  <a:moveTo>
                    <a:pt x="532158" y="770883"/>
                  </a:moveTo>
                  <a:lnTo>
                    <a:pt x="532158" y="611733"/>
                  </a:lnTo>
                  <a:lnTo>
                    <a:pt x="850458" y="611733"/>
                  </a:lnTo>
                  <a:lnTo>
                    <a:pt x="850458" y="770883"/>
                  </a:lnTo>
                  <a:lnTo>
                    <a:pt x="532158" y="770883"/>
                  </a:lnTo>
                  <a:close/>
                  <a:moveTo>
                    <a:pt x="14920" y="890245"/>
                  </a:moveTo>
                  <a:lnTo>
                    <a:pt x="1367695" y="890245"/>
                  </a:lnTo>
                  <a:lnTo>
                    <a:pt x="1367695" y="14920"/>
                  </a:lnTo>
                  <a:lnTo>
                    <a:pt x="14920" y="14920"/>
                  </a:lnTo>
                  <a:lnTo>
                    <a:pt x="14920" y="890245"/>
                  </a:ln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89129270-742B-4A55-B9FB-17F6E0660862}"/>
                </a:ext>
              </a:extLst>
            </p:cNvPr>
            <p:cNvSpPr/>
            <p:nvPr/>
          </p:nvSpPr>
          <p:spPr>
            <a:xfrm>
              <a:off x="4764255"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D480B438-FF35-490D-8E19-8E8B55B06CDA}"/>
                </a:ext>
              </a:extLst>
            </p:cNvPr>
            <p:cNvSpPr/>
            <p:nvPr/>
          </p:nvSpPr>
          <p:spPr>
            <a:xfrm>
              <a:off x="3769567" y="2933255"/>
              <a:ext cx="1372669" cy="298406"/>
            </a:xfrm>
            <a:custGeom>
              <a:avLst/>
              <a:gdLst>
                <a:gd name="connsiteX0" fmla="*/ 1208545 w 1372668"/>
                <a:gd name="connsiteY0" fmla="*/ 14920 h 298406"/>
                <a:gd name="connsiteX1" fmla="*/ 1208545 w 1372668"/>
                <a:gd name="connsiteY1" fmla="*/ 74602 h 298406"/>
                <a:gd name="connsiteX2" fmla="*/ 1069289 w 1372668"/>
                <a:gd name="connsiteY2" fmla="*/ 213858 h 298406"/>
                <a:gd name="connsiteX3" fmla="*/ 930033 w 1372668"/>
                <a:gd name="connsiteY3" fmla="*/ 74602 h 298406"/>
                <a:gd name="connsiteX4" fmla="*/ 930033 w 1372668"/>
                <a:gd name="connsiteY4" fmla="*/ 14920 h 298406"/>
                <a:gd name="connsiteX5" fmla="*/ 452583 w 1372668"/>
                <a:gd name="connsiteY5" fmla="*/ 14920 h 298406"/>
                <a:gd name="connsiteX6" fmla="*/ 452583 w 1372668"/>
                <a:gd name="connsiteY6" fmla="*/ 74602 h 298406"/>
                <a:gd name="connsiteX7" fmla="*/ 313327 w 1372668"/>
                <a:gd name="connsiteY7" fmla="*/ 213858 h 298406"/>
                <a:gd name="connsiteX8" fmla="*/ 174070 w 1372668"/>
                <a:gd name="connsiteY8" fmla="*/ 74602 h 298406"/>
                <a:gd name="connsiteX9" fmla="*/ 174070 w 1372668"/>
                <a:gd name="connsiteY9" fmla="*/ 14920 h 298406"/>
                <a:gd name="connsiteX10" fmla="*/ 14920 w 1372668"/>
                <a:gd name="connsiteY10" fmla="*/ 14920 h 298406"/>
                <a:gd name="connsiteX11" fmla="*/ 14920 w 1372668"/>
                <a:gd name="connsiteY11" fmla="*/ 293433 h 298406"/>
                <a:gd name="connsiteX12" fmla="*/ 1367695 w 1372668"/>
                <a:gd name="connsiteY12" fmla="*/ 293433 h 298406"/>
                <a:gd name="connsiteX13" fmla="*/ 1367695 w 1372668"/>
                <a:gd name="connsiteY13" fmla="*/ 14920 h 298406"/>
                <a:gd name="connsiteX14" fmla="*/ 1208545 w 1372668"/>
                <a:gd name="connsiteY14" fmla="*/ 14920 h 298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72668" h="298406">
                  <a:moveTo>
                    <a:pt x="1208545" y="14920"/>
                  </a:moveTo>
                  <a:lnTo>
                    <a:pt x="1208545" y="74602"/>
                  </a:lnTo>
                  <a:cubicBezTo>
                    <a:pt x="1208545" y="152187"/>
                    <a:pt x="1146875" y="213858"/>
                    <a:pt x="1069289" y="213858"/>
                  </a:cubicBezTo>
                  <a:cubicBezTo>
                    <a:pt x="991703" y="213858"/>
                    <a:pt x="930033" y="152187"/>
                    <a:pt x="930033" y="74602"/>
                  </a:cubicBezTo>
                  <a:lnTo>
                    <a:pt x="930033" y="14920"/>
                  </a:lnTo>
                  <a:lnTo>
                    <a:pt x="452583" y="14920"/>
                  </a:lnTo>
                  <a:lnTo>
                    <a:pt x="452583" y="74602"/>
                  </a:lnTo>
                  <a:cubicBezTo>
                    <a:pt x="452583" y="152187"/>
                    <a:pt x="390912" y="213858"/>
                    <a:pt x="313327" y="213858"/>
                  </a:cubicBezTo>
                  <a:cubicBezTo>
                    <a:pt x="235741" y="213858"/>
                    <a:pt x="174070" y="152187"/>
                    <a:pt x="174070" y="74602"/>
                  </a:cubicBezTo>
                  <a:lnTo>
                    <a:pt x="174070" y="14920"/>
                  </a:lnTo>
                  <a:lnTo>
                    <a:pt x="14920" y="14920"/>
                  </a:lnTo>
                  <a:lnTo>
                    <a:pt x="14920" y="293433"/>
                  </a:lnTo>
                  <a:lnTo>
                    <a:pt x="1367695" y="293433"/>
                  </a:lnTo>
                  <a:lnTo>
                    <a:pt x="1367695" y="14920"/>
                  </a:lnTo>
                  <a:lnTo>
                    <a:pt x="1208545" y="14920"/>
                  </a:lnTo>
                  <a:close/>
                </a:path>
              </a:pathLst>
            </a:custGeom>
            <a:grpFill/>
            <a:ln w="9525" cap="flat">
              <a:noFill/>
              <a:prstDash val="solid"/>
              <a:miter/>
            </a:ln>
          </p:spPr>
          <p:txBody>
            <a:bodyPr rtlCol="0" anchor="ctr"/>
            <a:lstStyle/>
            <a:p>
              <a:endParaRPr lang="en-US"/>
            </a:p>
          </p:txBody>
        </p:sp>
      </p:grpSp>
      <p:grpSp>
        <p:nvGrpSpPr>
          <p:cNvPr id="23" name="Graphic 8" descr="Medical">
            <a:extLst>
              <a:ext uri="{FF2B5EF4-FFF2-40B4-BE49-F238E27FC236}">
                <a16:creationId xmlns:a16="http://schemas.microsoft.com/office/drawing/2014/main" id="{CAE9DCEA-AF8D-4FB1-BA23-A7C357D23593}"/>
              </a:ext>
            </a:extLst>
          </p:cNvPr>
          <p:cNvGrpSpPr/>
          <p:nvPr/>
        </p:nvGrpSpPr>
        <p:grpSpPr>
          <a:xfrm>
            <a:off x="2921686" y="2033949"/>
            <a:ext cx="1909800" cy="1909800"/>
            <a:chOff x="3655975" y="2700300"/>
            <a:chExt cx="1909800" cy="1909800"/>
          </a:xfrm>
          <a:solidFill>
            <a:srgbClr val="A3AB16"/>
          </a:solidFill>
        </p:grpSpPr>
        <p:sp>
          <p:nvSpPr>
            <p:cNvPr id="24" name="Freeform: Shape 23">
              <a:extLst>
                <a:ext uri="{FF2B5EF4-FFF2-40B4-BE49-F238E27FC236}">
                  <a16:creationId xmlns:a16="http://schemas.microsoft.com/office/drawing/2014/main" id="{E8E432F2-3664-47B3-ABED-314E26208E38}"/>
                </a:ext>
              </a:extLst>
            </p:cNvPr>
            <p:cNvSpPr/>
            <p:nvPr/>
          </p:nvSpPr>
          <p:spPr>
            <a:xfrm>
              <a:off x="3823829" y="2868154"/>
              <a:ext cx="1571606" cy="1571606"/>
            </a:xfrm>
            <a:custGeom>
              <a:avLst/>
              <a:gdLst>
                <a:gd name="connsiteX0" fmla="*/ 787047 w 1571606"/>
                <a:gd name="connsiteY0" fmla="*/ 150446 h 1571606"/>
                <a:gd name="connsiteX1" fmla="*/ 150446 w 1571606"/>
                <a:gd name="connsiteY1" fmla="*/ 787047 h 1571606"/>
                <a:gd name="connsiteX2" fmla="*/ 787047 w 1571606"/>
                <a:gd name="connsiteY2" fmla="*/ 1423647 h 1571606"/>
                <a:gd name="connsiteX3" fmla="*/ 1423647 w 1571606"/>
                <a:gd name="connsiteY3" fmla="*/ 787047 h 1571606"/>
                <a:gd name="connsiteX4" fmla="*/ 787047 w 1571606"/>
                <a:gd name="connsiteY4" fmla="*/ 150446 h 1571606"/>
                <a:gd name="connsiteX5" fmla="*/ 787047 w 1571606"/>
                <a:gd name="connsiteY5" fmla="*/ 1543009 h 1571606"/>
                <a:gd name="connsiteX6" fmla="*/ 31084 w 1571606"/>
                <a:gd name="connsiteY6" fmla="*/ 787047 h 1571606"/>
                <a:gd name="connsiteX7" fmla="*/ 787047 w 1571606"/>
                <a:gd name="connsiteY7" fmla="*/ 31084 h 1571606"/>
                <a:gd name="connsiteX8" fmla="*/ 1543009 w 1571606"/>
                <a:gd name="connsiteY8" fmla="*/ 787047 h 1571606"/>
                <a:gd name="connsiteX9" fmla="*/ 787047 w 1571606"/>
                <a:gd name="connsiteY9" fmla="*/ 1543009 h 1571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1606" h="1571606">
                  <a:moveTo>
                    <a:pt x="787047" y="150446"/>
                  </a:moveTo>
                  <a:cubicBezTo>
                    <a:pt x="434927" y="150446"/>
                    <a:pt x="150446" y="434927"/>
                    <a:pt x="150446" y="787047"/>
                  </a:cubicBezTo>
                  <a:cubicBezTo>
                    <a:pt x="150446" y="1139166"/>
                    <a:pt x="434927" y="1423647"/>
                    <a:pt x="787047" y="1423647"/>
                  </a:cubicBezTo>
                  <a:cubicBezTo>
                    <a:pt x="1139166" y="1423647"/>
                    <a:pt x="1423647" y="1139166"/>
                    <a:pt x="1423647" y="787047"/>
                  </a:cubicBezTo>
                  <a:cubicBezTo>
                    <a:pt x="1423647" y="434927"/>
                    <a:pt x="1139166" y="150446"/>
                    <a:pt x="787047" y="150446"/>
                  </a:cubicBezTo>
                  <a:close/>
                  <a:moveTo>
                    <a:pt x="787047" y="1543009"/>
                  </a:moveTo>
                  <a:cubicBezTo>
                    <a:pt x="369278" y="1543009"/>
                    <a:pt x="31084" y="1204815"/>
                    <a:pt x="31084" y="787047"/>
                  </a:cubicBezTo>
                  <a:cubicBezTo>
                    <a:pt x="31084" y="369278"/>
                    <a:pt x="369278" y="31084"/>
                    <a:pt x="787047" y="31084"/>
                  </a:cubicBezTo>
                  <a:cubicBezTo>
                    <a:pt x="1204815" y="31084"/>
                    <a:pt x="1543009" y="369278"/>
                    <a:pt x="1543009" y="787047"/>
                  </a:cubicBezTo>
                  <a:cubicBezTo>
                    <a:pt x="1543009" y="1204815"/>
                    <a:pt x="1204815" y="1543009"/>
                    <a:pt x="787047" y="1543009"/>
                  </a:cubicBezTo>
                  <a:close/>
                </a:path>
              </a:pathLst>
            </a:custGeom>
            <a:grpFill/>
            <a:ln w="19844"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B5C7FA1A-CDA9-4E62-B3E5-3556993F2435}"/>
                </a:ext>
              </a:extLst>
            </p:cNvPr>
            <p:cNvSpPr/>
            <p:nvPr/>
          </p:nvSpPr>
          <p:spPr>
            <a:xfrm>
              <a:off x="4102341" y="3146666"/>
              <a:ext cx="1014581" cy="1014581"/>
            </a:xfrm>
            <a:custGeom>
              <a:avLst/>
              <a:gdLst>
                <a:gd name="connsiteX0" fmla="*/ 906409 w 1014581"/>
                <a:gd name="connsiteY0" fmla="*/ 349384 h 1014581"/>
                <a:gd name="connsiteX1" fmla="*/ 667684 w 1014581"/>
                <a:gd name="connsiteY1" fmla="*/ 349384 h 1014581"/>
                <a:gd name="connsiteX2" fmla="*/ 667684 w 1014581"/>
                <a:gd name="connsiteY2" fmla="*/ 110659 h 1014581"/>
                <a:gd name="connsiteX3" fmla="*/ 588109 w 1014581"/>
                <a:gd name="connsiteY3" fmla="*/ 31084 h 1014581"/>
                <a:gd name="connsiteX4" fmla="*/ 428959 w 1014581"/>
                <a:gd name="connsiteY4" fmla="*/ 31084 h 1014581"/>
                <a:gd name="connsiteX5" fmla="*/ 349384 w 1014581"/>
                <a:gd name="connsiteY5" fmla="*/ 110659 h 1014581"/>
                <a:gd name="connsiteX6" fmla="*/ 349384 w 1014581"/>
                <a:gd name="connsiteY6" fmla="*/ 349384 h 1014581"/>
                <a:gd name="connsiteX7" fmla="*/ 110659 w 1014581"/>
                <a:gd name="connsiteY7" fmla="*/ 349384 h 1014581"/>
                <a:gd name="connsiteX8" fmla="*/ 31084 w 1014581"/>
                <a:gd name="connsiteY8" fmla="*/ 428959 h 1014581"/>
                <a:gd name="connsiteX9" fmla="*/ 31084 w 1014581"/>
                <a:gd name="connsiteY9" fmla="*/ 588109 h 1014581"/>
                <a:gd name="connsiteX10" fmla="*/ 110659 w 1014581"/>
                <a:gd name="connsiteY10" fmla="*/ 667684 h 1014581"/>
                <a:gd name="connsiteX11" fmla="*/ 349384 w 1014581"/>
                <a:gd name="connsiteY11" fmla="*/ 667684 h 1014581"/>
                <a:gd name="connsiteX12" fmla="*/ 349384 w 1014581"/>
                <a:gd name="connsiteY12" fmla="*/ 906409 h 1014581"/>
                <a:gd name="connsiteX13" fmla="*/ 428959 w 1014581"/>
                <a:gd name="connsiteY13" fmla="*/ 985984 h 1014581"/>
                <a:gd name="connsiteX14" fmla="*/ 588109 w 1014581"/>
                <a:gd name="connsiteY14" fmla="*/ 985984 h 1014581"/>
                <a:gd name="connsiteX15" fmla="*/ 667684 w 1014581"/>
                <a:gd name="connsiteY15" fmla="*/ 906409 h 1014581"/>
                <a:gd name="connsiteX16" fmla="*/ 667684 w 1014581"/>
                <a:gd name="connsiteY16" fmla="*/ 667684 h 1014581"/>
                <a:gd name="connsiteX17" fmla="*/ 906409 w 1014581"/>
                <a:gd name="connsiteY17" fmla="*/ 667684 h 1014581"/>
                <a:gd name="connsiteX18" fmla="*/ 985984 w 1014581"/>
                <a:gd name="connsiteY18" fmla="*/ 588109 h 1014581"/>
                <a:gd name="connsiteX19" fmla="*/ 985984 w 1014581"/>
                <a:gd name="connsiteY19" fmla="*/ 428959 h 1014581"/>
                <a:gd name="connsiteX20" fmla="*/ 906409 w 1014581"/>
                <a:gd name="connsiteY20" fmla="*/ 349384 h 1014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14581" h="1014581">
                  <a:moveTo>
                    <a:pt x="906409" y="349384"/>
                  </a:moveTo>
                  <a:lnTo>
                    <a:pt x="667684" y="349384"/>
                  </a:lnTo>
                  <a:lnTo>
                    <a:pt x="667684" y="110659"/>
                  </a:lnTo>
                  <a:cubicBezTo>
                    <a:pt x="667684" y="66893"/>
                    <a:pt x="631875" y="31084"/>
                    <a:pt x="588109" y="31084"/>
                  </a:cubicBezTo>
                  <a:lnTo>
                    <a:pt x="428959" y="31084"/>
                  </a:lnTo>
                  <a:cubicBezTo>
                    <a:pt x="385193" y="31084"/>
                    <a:pt x="349384" y="66893"/>
                    <a:pt x="349384" y="110659"/>
                  </a:cubicBezTo>
                  <a:lnTo>
                    <a:pt x="349384" y="349384"/>
                  </a:lnTo>
                  <a:lnTo>
                    <a:pt x="110659" y="349384"/>
                  </a:lnTo>
                  <a:cubicBezTo>
                    <a:pt x="66893" y="349384"/>
                    <a:pt x="31084" y="385193"/>
                    <a:pt x="31084" y="428959"/>
                  </a:cubicBezTo>
                  <a:lnTo>
                    <a:pt x="31084" y="588109"/>
                  </a:lnTo>
                  <a:cubicBezTo>
                    <a:pt x="31084" y="631875"/>
                    <a:pt x="66893" y="667684"/>
                    <a:pt x="110659" y="667684"/>
                  </a:cubicBezTo>
                  <a:lnTo>
                    <a:pt x="349384" y="667684"/>
                  </a:lnTo>
                  <a:lnTo>
                    <a:pt x="349384" y="906409"/>
                  </a:lnTo>
                  <a:cubicBezTo>
                    <a:pt x="349384" y="950175"/>
                    <a:pt x="385193" y="985984"/>
                    <a:pt x="428959" y="985984"/>
                  </a:cubicBezTo>
                  <a:lnTo>
                    <a:pt x="588109" y="985984"/>
                  </a:lnTo>
                  <a:cubicBezTo>
                    <a:pt x="631875" y="985984"/>
                    <a:pt x="667684" y="950175"/>
                    <a:pt x="667684" y="906409"/>
                  </a:cubicBezTo>
                  <a:lnTo>
                    <a:pt x="667684" y="667684"/>
                  </a:lnTo>
                  <a:lnTo>
                    <a:pt x="906409" y="667684"/>
                  </a:lnTo>
                  <a:cubicBezTo>
                    <a:pt x="950175" y="667684"/>
                    <a:pt x="985984" y="631875"/>
                    <a:pt x="985984" y="588109"/>
                  </a:cubicBezTo>
                  <a:lnTo>
                    <a:pt x="985984" y="428959"/>
                  </a:lnTo>
                  <a:cubicBezTo>
                    <a:pt x="985984" y="385193"/>
                    <a:pt x="950175" y="349384"/>
                    <a:pt x="906409" y="349384"/>
                  </a:cubicBezTo>
                  <a:close/>
                </a:path>
              </a:pathLst>
            </a:custGeom>
            <a:grpFill/>
            <a:ln w="19844" cap="flat">
              <a:noFill/>
              <a:prstDash val="solid"/>
              <a:miter/>
            </a:ln>
          </p:spPr>
          <p:txBody>
            <a:bodyPr rtlCol="0" anchor="ctr"/>
            <a:lstStyle/>
            <a:p>
              <a:endParaRPr lang="en-US"/>
            </a:p>
          </p:txBody>
        </p:sp>
      </p:grpSp>
      <p:grpSp>
        <p:nvGrpSpPr>
          <p:cNvPr id="10" name="Graphic 4" descr="Employee Badge">
            <a:extLst>
              <a:ext uri="{FF2B5EF4-FFF2-40B4-BE49-F238E27FC236}">
                <a16:creationId xmlns:a16="http://schemas.microsoft.com/office/drawing/2014/main" id="{D285C598-26BB-46B2-8272-37CDE8A310E9}"/>
              </a:ext>
            </a:extLst>
          </p:cNvPr>
          <p:cNvGrpSpPr/>
          <p:nvPr/>
        </p:nvGrpSpPr>
        <p:grpSpPr>
          <a:xfrm>
            <a:off x="635578" y="2033949"/>
            <a:ext cx="1909800" cy="1909800"/>
            <a:chOff x="3355975" y="2400300"/>
            <a:chExt cx="1909800" cy="1909800"/>
          </a:xfrm>
          <a:solidFill>
            <a:srgbClr val="A3AB16"/>
          </a:solidFill>
        </p:grpSpPr>
        <p:sp>
          <p:nvSpPr>
            <p:cNvPr id="11" name="Freeform: Shape 10">
              <a:extLst>
                <a:ext uri="{FF2B5EF4-FFF2-40B4-BE49-F238E27FC236}">
                  <a16:creationId xmlns:a16="http://schemas.microsoft.com/office/drawing/2014/main" id="{99C18A8C-9EB1-4D50-A3FD-F062E9A31BB3}"/>
                </a:ext>
              </a:extLst>
            </p:cNvPr>
            <p:cNvSpPr/>
            <p:nvPr/>
          </p:nvSpPr>
          <p:spPr>
            <a:xfrm>
              <a:off x="4176592" y="2663892"/>
              <a:ext cx="258619" cy="338194"/>
            </a:xfrm>
            <a:custGeom>
              <a:avLst/>
              <a:gdLst>
                <a:gd name="connsiteX0" fmla="*/ 174070 w 258618"/>
                <a:gd name="connsiteY0" fmla="*/ 333220 h 338193"/>
                <a:gd name="connsiteX1" fmla="*/ 94495 w 258618"/>
                <a:gd name="connsiteY1" fmla="*/ 333220 h 338193"/>
                <a:gd name="connsiteX2" fmla="*/ 14920 w 258618"/>
                <a:gd name="connsiteY2" fmla="*/ 253645 h 338193"/>
                <a:gd name="connsiteX3" fmla="*/ 14920 w 258618"/>
                <a:gd name="connsiteY3" fmla="*/ 94495 h 338193"/>
                <a:gd name="connsiteX4" fmla="*/ 94495 w 258618"/>
                <a:gd name="connsiteY4" fmla="*/ 14920 h 338193"/>
                <a:gd name="connsiteX5" fmla="*/ 174070 w 258618"/>
                <a:gd name="connsiteY5" fmla="*/ 14920 h 338193"/>
                <a:gd name="connsiteX6" fmla="*/ 253645 w 258618"/>
                <a:gd name="connsiteY6" fmla="*/ 94495 h 338193"/>
                <a:gd name="connsiteX7" fmla="*/ 253645 w 258618"/>
                <a:gd name="connsiteY7" fmla="*/ 253645 h 338193"/>
                <a:gd name="connsiteX8" fmla="*/ 174070 w 258618"/>
                <a:gd name="connsiteY8" fmla="*/ 333220 h 338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618" h="338193">
                  <a:moveTo>
                    <a:pt x="174070" y="333220"/>
                  </a:moveTo>
                  <a:lnTo>
                    <a:pt x="94495" y="333220"/>
                  </a:lnTo>
                  <a:cubicBezTo>
                    <a:pt x="50729" y="333220"/>
                    <a:pt x="14920" y="297412"/>
                    <a:pt x="14920" y="253645"/>
                  </a:cubicBezTo>
                  <a:lnTo>
                    <a:pt x="14920" y="94495"/>
                  </a:lnTo>
                  <a:cubicBezTo>
                    <a:pt x="14920" y="50729"/>
                    <a:pt x="50729" y="14920"/>
                    <a:pt x="94495" y="14920"/>
                  </a:cubicBezTo>
                  <a:lnTo>
                    <a:pt x="174070" y="14920"/>
                  </a:lnTo>
                  <a:cubicBezTo>
                    <a:pt x="217837" y="14920"/>
                    <a:pt x="253645" y="50729"/>
                    <a:pt x="253645" y="94495"/>
                  </a:cubicBezTo>
                  <a:lnTo>
                    <a:pt x="253645" y="253645"/>
                  </a:lnTo>
                  <a:cubicBezTo>
                    <a:pt x="253645" y="297412"/>
                    <a:pt x="217837" y="333220"/>
                    <a:pt x="174070" y="333220"/>
                  </a:cubicBez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EE3017D3-165F-4C2C-BF78-713E08716513}"/>
                </a:ext>
              </a:extLst>
            </p:cNvPr>
            <p:cNvSpPr/>
            <p:nvPr/>
          </p:nvSpPr>
          <p:spPr>
            <a:xfrm>
              <a:off x="3500205" y="2902617"/>
              <a:ext cx="1611394" cy="1133944"/>
            </a:xfrm>
            <a:custGeom>
              <a:avLst/>
              <a:gdLst>
                <a:gd name="connsiteX0" fmla="*/ 1447270 w 1611393"/>
                <a:gd name="connsiteY0" fmla="*/ 492370 h 1133943"/>
                <a:gd name="connsiteX1" fmla="*/ 969820 w 1611393"/>
                <a:gd name="connsiteY1" fmla="*/ 492370 h 1133943"/>
                <a:gd name="connsiteX2" fmla="*/ 969820 w 1611393"/>
                <a:gd name="connsiteY2" fmla="*/ 412795 h 1133943"/>
                <a:gd name="connsiteX3" fmla="*/ 1447270 w 1611393"/>
                <a:gd name="connsiteY3" fmla="*/ 412795 h 1133943"/>
                <a:gd name="connsiteX4" fmla="*/ 1447270 w 1611393"/>
                <a:gd name="connsiteY4" fmla="*/ 492370 h 1133943"/>
                <a:gd name="connsiteX5" fmla="*/ 1447270 w 1611393"/>
                <a:gd name="connsiteY5" fmla="*/ 731095 h 1133943"/>
                <a:gd name="connsiteX6" fmla="*/ 969820 w 1611393"/>
                <a:gd name="connsiteY6" fmla="*/ 731095 h 1133943"/>
                <a:gd name="connsiteX7" fmla="*/ 969820 w 1611393"/>
                <a:gd name="connsiteY7" fmla="*/ 651520 h 1133943"/>
                <a:gd name="connsiteX8" fmla="*/ 1447270 w 1611393"/>
                <a:gd name="connsiteY8" fmla="*/ 651520 h 1133943"/>
                <a:gd name="connsiteX9" fmla="*/ 1447270 w 1611393"/>
                <a:gd name="connsiteY9" fmla="*/ 731095 h 1133943"/>
                <a:gd name="connsiteX10" fmla="*/ 1447270 w 1611393"/>
                <a:gd name="connsiteY10" fmla="*/ 969820 h 1133943"/>
                <a:gd name="connsiteX11" fmla="*/ 969820 w 1611393"/>
                <a:gd name="connsiteY11" fmla="*/ 969820 h 1133943"/>
                <a:gd name="connsiteX12" fmla="*/ 969820 w 1611393"/>
                <a:gd name="connsiteY12" fmla="*/ 890245 h 1133943"/>
                <a:gd name="connsiteX13" fmla="*/ 1447270 w 1611393"/>
                <a:gd name="connsiteY13" fmla="*/ 890245 h 1133943"/>
                <a:gd name="connsiteX14" fmla="*/ 1447270 w 1611393"/>
                <a:gd name="connsiteY14" fmla="*/ 969820 h 1133943"/>
                <a:gd name="connsiteX15" fmla="*/ 810670 w 1611393"/>
                <a:gd name="connsiteY15" fmla="*/ 969820 h 1133943"/>
                <a:gd name="connsiteX16" fmla="*/ 174070 w 1611393"/>
                <a:gd name="connsiteY16" fmla="*/ 969820 h 1133943"/>
                <a:gd name="connsiteX17" fmla="*/ 174070 w 1611393"/>
                <a:gd name="connsiteY17" fmla="*/ 810670 h 1133943"/>
                <a:gd name="connsiteX18" fmla="*/ 205900 w 1611393"/>
                <a:gd name="connsiteY18" fmla="*/ 747010 h 1133943"/>
                <a:gd name="connsiteX19" fmla="*/ 361072 w 1611393"/>
                <a:gd name="connsiteY19" fmla="*/ 671414 h 1133943"/>
                <a:gd name="connsiteX20" fmla="*/ 492370 w 1611393"/>
                <a:gd name="connsiteY20" fmla="*/ 651520 h 1133943"/>
                <a:gd name="connsiteX21" fmla="*/ 623669 w 1611393"/>
                <a:gd name="connsiteY21" fmla="*/ 671414 h 1133943"/>
                <a:gd name="connsiteX22" fmla="*/ 778840 w 1611393"/>
                <a:gd name="connsiteY22" fmla="*/ 747010 h 1133943"/>
                <a:gd name="connsiteX23" fmla="*/ 810670 w 1611393"/>
                <a:gd name="connsiteY23" fmla="*/ 810670 h 1133943"/>
                <a:gd name="connsiteX24" fmla="*/ 810670 w 1611393"/>
                <a:gd name="connsiteY24" fmla="*/ 969820 h 1133943"/>
                <a:gd name="connsiteX25" fmla="*/ 492370 w 1611393"/>
                <a:gd name="connsiteY25" fmla="*/ 293433 h 1133943"/>
                <a:gd name="connsiteX26" fmla="*/ 651520 w 1611393"/>
                <a:gd name="connsiteY26" fmla="*/ 452583 h 1133943"/>
                <a:gd name="connsiteX27" fmla="*/ 492370 w 1611393"/>
                <a:gd name="connsiteY27" fmla="*/ 611733 h 1133943"/>
                <a:gd name="connsiteX28" fmla="*/ 333220 w 1611393"/>
                <a:gd name="connsiteY28" fmla="*/ 452583 h 1133943"/>
                <a:gd name="connsiteX29" fmla="*/ 492370 w 1611393"/>
                <a:gd name="connsiteY29" fmla="*/ 293433 h 1133943"/>
                <a:gd name="connsiteX30" fmla="*/ 1526845 w 1611393"/>
                <a:gd name="connsiteY30" fmla="*/ 14920 h 1133943"/>
                <a:gd name="connsiteX31" fmla="*/ 1009608 w 1611393"/>
                <a:gd name="connsiteY31" fmla="*/ 14920 h 1133943"/>
                <a:gd name="connsiteX32" fmla="*/ 850458 w 1611393"/>
                <a:gd name="connsiteY32" fmla="*/ 174070 h 1133943"/>
                <a:gd name="connsiteX33" fmla="*/ 770883 w 1611393"/>
                <a:gd name="connsiteY33" fmla="*/ 174070 h 1133943"/>
                <a:gd name="connsiteX34" fmla="*/ 611733 w 1611393"/>
                <a:gd name="connsiteY34" fmla="*/ 14920 h 1133943"/>
                <a:gd name="connsiteX35" fmla="*/ 94495 w 1611393"/>
                <a:gd name="connsiteY35" fmla="*/ 14920 h 1133943"/>
                <a:gd name="connsiteX36" fmla="*/ 14920 w 1611393"/>
                <a:gd name="connsiteY36" fmla="*/ 94495 h 1133943"/>
                <a:gd name="connsiteX37" fmla="*/ 14920 w 1611393"/>
                <a:gd name="connsiteY37" fmla="*/ 1049395 h 1133943"/>
                <a:gd name="connsiteX38" fmla="*/ 94495 w 1611393"/>
                <a:gd name="connsiteY38" fmla="*/ 1128970 h 1133943"/>
                <a:gd name="connsiteX39" fmla="*/ 1526845 w 1611393"/>
                <a:gd name="connsiteY39" fmla="*/ 1128970 h 1133943"/>
                <a:gd name="connsiteX40" fmla="*/ 1606420 w 1611393"/>
                <a:gd name="connsiteY40" fmla="*/ 1049395 h 1133943"/>
                <a:gd name="connsiteX41" fmla="*/ 1606420 w 1611393"/>
                <a:gd name="connsiteY41" fmla="*/ 94495 h 1133943"/>
                <a:gd name="connsiteX42" fmla="*/ 1526845 w 1611393"/>
                <a:gd name="connsiteY42" fmla="*/ 14920 h 1133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11393" h="1133943">
                  <a:moveTo>
                    <a:pt x="1447270" y="492370"/>
                  </a:moveTo>
                  <a:lnTo>
                    <a:pt x="969820" y="492370"/>
                  </a:lnTo>
                  <a:lnTo>
                    <a:pt x="969820" y="412795"/>
                  </a:lnTo>
                  <a:lnTo>
                    <a:pt x="1447270" y="412795"/>
                  </a:lnTo>
                  <a:lnTo>
                    <a:pt x="1447270" y="492370"/>
                  </a:lnTo>
                  <a:close/>
                  <a:moveTo>
                    <a:pt x="1447270" y="731095"/>
                  </a:moveTo>
                  <a:lnTo>
                    <a:pt x="969820" y="731095"/>
                  </a:lnTo>
                  <a:lnTo>
                    <a:pt x="969820" y="651520"/>
                  </a:lnTo>
                  <a:lnTo>
                    <a:pt x="1447270" y="651520"/>
                  </a:lnTo>
                  <a:lnTo>
                    <a:pt x="1447270" y="731095"/>
                  </a:lnTo>
                  <a:close/>
                  <a:moveTo>
                    <a:pt x="1447270" y="969820"/>
                  </a:moveTo>
                  <a:lnTo>
                    <a:pt x="969820" y="969820"/>
                  </a:lnTo>
                  <a:lnTo>
                    <a:pt x="969820" y="890245"/>
                  </a:lnTo>
                  <a:lnTo>
                    <a:pt x="1447270" y="890245"/>
                  </a:lnTo>
                  <a:lnTo>
                    <a:pt x="1447270" y="969820"/>
                  </a:lnTo>
                  <a:close/>
                  <a:moveTo>
                    <a:pt x="810670" y="969820"/>
                  </a:moveTo>
                  <a:lnTo>
                    <a:pt x="174070" y="969820"/>
                  </a:lnTo>
                  <a:lnTo>
                    <a:pt x="174070" y="810670"/>
                  </a:lnTo>
                  <a:cubicBezTo>
                    <a:pt x="174070" y="786798"/>
                    <a:pt x="186007" y="762925"/>
                    <a:pt x="205900" y="747010"/>
                  </a:cubicBezTo>
                  <a:cubicBezTo>
                    <a:pt x="249667" y="715180"/>
                    <a:pt x="305369" y="687329"/>
                    <a:pt x="361072" y="671414"/>
                  </a:cubicBezTo>
                  <a:cubicBezTo>
                    <a:pt x="404838" y="659478"/>
                    <a:pt x="448604" y="651520"/>
                    <a:pt x="492370" y="651520"/>
                  </a:cubicBezTo>
                  <a:cubicBezTo>
                    <a:pt x="540115" y="651520"/>
                    <a:pt x="583882" y="659478"/>
                    <a:pt x="623669" y="671414"/>
                  </a:cubicBezTo>
                  <a:cubicBezTo>
                    <a:pt x="679372" y="687329"/>
                    <a:pt x="735074" y="711202"/>
                    <a:pt x="778840" y="747010"/>
                  </a:cubicBezTo>
                  <a:cubicBezTo>
                    <a:pt x="798734" y="762925"/>
                    <a:pt x="810670" y="786798"/>
                    <a:pt x="810670" y="810670"/>
                  </a:cubicBezTo>
                  <a:lnTo>
                    <a:pt x="810670" y="969820"/>
                  </a:lnTo>
                  <a:close/>
                  <a:moveTo>
                    <a:pt x="492370" y="293433"/>
                  </a:moveTo>
                  <a:cubicBezTo>
                    <a:pt x="579903" y="293433"/>
                    <a:pt x="651520" y="365050"/>
                    <a:pt x="651520" y="452583"/>
                  </a:cubicBezTo>
                  <a:cubicBezTo>
                    <a:pt x="651520" y="540115"/>
                    <a:pt x="579903" y="611733"/>
                    <a:pt x="492370" y="611733"/>
                  </a:cubicBezTo>
                  <a:cubicBezTo>
                    <a:pt x="404838" y="611733"/>
                    <a:pt x="333220" y="540115"/>
                    <a:pt x="333220" y="452583"/>
                  </a:cubicBezTo>
                  <a:cubicBezTo>
                    <a:pt x="333220" y="365050"/>
                    <a:pt x="404838" y="293433"/>
                    <a:pt x="492370" y="293433"/>
                  </a:cubicBezTo>
                  <a:close/>
                  <a:moveTo>
                    <a:pt x="1526845" y="14920"/>
                  </a:moveTo>
                  <a:lnTo>
                    <a:pt x="1009608" y="14920"/>
                  </a:lnTo>
                  <a:cubicBezTo>
                    <a:pt x="1009608" y="102453"/>
                    <a:pt x="937990" y="174070"/>
                    <a:pt x="850458" y="174070"/>
                  </a:cubicBezTo>
                  <a:lnTo>
                    <a:pt x="770883" y="174070"/>
                  </a:lnTo>
                  <a:cubicBezTo>
                    <a:pt x="683350" y="174070"/>
                    <a:pt x="611733" y="102453"/>
                    <a:pt x="611733" y="14920"/>
                  </a:cubicBezTo>
                  <a:lnTo>
                    <a:pt x="94495" y="14920"/>
                  </a:lnTo>
                  <a:cubicBezTo>
                    <a:pt x="50729" y="14920"/>
                    <a:pt x="14920" y="50729"/>
                    <a:pt x="14920" y="94495"/>
                  </a:cubicBezTo>
                  <a:lnTo>
                    <a:pt x="14920" y="1049395"/>
                  </a:lnTo>
                  <a:cubicBezTo>
                    <a:pt x="14920" y="1093162"/>
                    <a:pt x="50729" y="1128970"/>
                    <a:pt x="94495" y="1128970"/>
                  </a:cubicBezTo>
                  <a:lnTo>
                    <a:pt x="1526845" y="1128970"/>
                  </a:lnTo>
                  <a:cubicBezTo>
                    <a:pt x="1570612" y="1128970"/>
                    <a:pt x="1606420" y="1093162"/>
                    <a:pt x="1606420" y="1049395"/>
                  </a:cubicBezTo>
                  <a:lnTo>
                    <a:pt x="1606420" y="94495"/>
                  </a:lnTo>
                  <a:cubicBezTo>
                    <a:pt x="1606420" y="50729"/>
                    <a:pt x="1570612" y="14920"/>
                    <a:pt x="1526845" y="14920"/>
                  </a:cubicBezTo>
                  <a:close/>
                </a:path>
              </a:pathLst>
            </a:custGeom>
            <a:grpFill/>
            <a:ln w="9525" cap="flat">
              <a:noFill/>
              <a:prstDash val="solid"/>
              <a:miter/>
            </a:ln>
          </p:spPr>
          <p:txBody>
            <a:bodyPr rtlCol="0" anchor="ctr"/>
            <a:lstStyle/>
            <a:p>
              <a:endParaRPr lang="en-US"/>
            </a:p>
          </p:txBody>
        </p:sp>
      </p:grpSp>
      <p:sp>
        <p:nvSpPr>
          <p:cNvPr id="48" name="TextBox 47">
            <a:extLst>
              <a:ext uri="{FF2B5EF4-FFF2-40B4-BE49-F238E27FC236}">
                <a16:creationId xmlns:a16="http://schemas.microsoft.com/office/drawing/2014/main" id="{1D38C346-93E1-41FE-A8C2-DA43419A220F}"/>
              </a:ext>
            </a:extLst>
          </p:cNvPr>
          <p:cNvSpPr txBox="1"/>
          <p:nvPr/>
        </p:nvSpPr>
        <p:spPr>
          <a:xfrm>
            <a:off x="364446" y="3922526"/>
            <a:ext cx="2514600" cy="923330"/>
          </a:xfrm>
          <a:prstGeom prst="rect">
            <a:avLst/>
          </a:prstGeom>
          <a:noFill/>
        </p:spPr>
        <p:txBody>
          <a:bodyPr wrap="square" rtlCol="0">
            <a:spAutoFit/>
          </a:bodyPr>
          <a:lstStyle/>
          <a:p>
            <a:pPr algn="ctr"/>
            <a:r>
              <a:rPr lang="en-US" dirty="0">
                <a:solidFill>
                  <a:srgbClr val="717175"/>
                </a:solidFill>
              </a:rPr>
              <a:t>Unpaid Leave </a:t>
            </a:r>
          </a:p>
          <a:p>
            <a:pPr algn="ctr"/>
            <a:r>
              <a:rPr lang="en-US" dirty="0">
                <a:solidFill>
                  <a:srgbClr val="717175"/>
                </a:solidFill>
              </a:rPr>
              <a:t>Permitted with </a:t>
            </a:r>
          </a:p>
          <a:p>
            <a:pPr algn="ctr"/>
            <a:r>
              <a:rPr lang="en-US" dirty="0">
                <a:solidFill>
                  <a:srgbClr val="717175"/>
                </a:solidFill>
              </a:rPr>
              <a:t>Advance Notice</a:t>
            </a:r>
          </a:p>
        </p:txBody>
      </p:sp>
      <p:sp>
        <p:nvSpPr>
          <p:cNvPr id="49" name="TextBox 48">
            <a:extLst>
              <a:ext uri="{FF2B5EF4-FFF2-40B4-BE49-F238E27FC236}">
                <a16:creationId xmlns:a16="http://schemas.microsoft.com/office/drawing/2014/main" id="{CC359DD2-EC2C-47C3-99BF-C091400C4062}"/>
              </a:ext>
            </a:extLst>
          </p:cNvPr>
          <p:cNvSpPr txBox="1"/>
          <p:nvPr/>
        </p:nvSpPr>
        <p:spPr>
          <a:xfrm>
            <a:off x="2618042" y="3920589"/>
            <a:ext cx="2514600" cy="923330"/>
          </a:xfrm>
          <a:prstGeom prst="rect">
            <a:avLst/>
          </a:prstGeom>
          <a:noFill/>
        </p:spPr>
        <p:txBody>
          <a:bodyPr wrap="square" rtlCol="0">
            <a:spAutoFit/>
          </a:bodyPr>
          <a:lstStyle/>
          <a:p>
            <a:pPr algn="ctr"/>
            <a:r>
              <a:rPr lang="en-US" dirty="0">
                <a:solidFill>
                  <a:srgbClr val="717175"/>
                </a:solidFill>
              </a:rPr>
              <a:t>Coverage for </a:t>
            </a:r>
          </a:p>
          <a:p>
            <a:pPr algn="ctr"/>
            <a:r>
              <a:rPr lang="en-US" dirty="0">
                <a:solidFill>
                  <a:srgbClr val="717175"/>
                </a:solidFill>
              </a:rPr>
              <a:t>Up to </a:t>
            </a:r>
          </a:p>
          <a:p>
            <a:pPr algn="ctr"/>
            <a:r>
              <a:rPr lang="en-US" dirty="0">
                <a:solidFill>
                  <a:srgbClr val="717175"/>
                </a:solidFill>
              </a:rPr>
              <a:t>30 Days</a:t>
            </a:r>
          </a:p>
        </p:txBody>
      </p:sp>
      <p:sp>
        <p:nvSpPr>
          <p:cNvPr id="50" name="TextBox 49">
            <a:extLst>
              <a:ext uri="{FF2B5EF4-FFF2-40B4-BE49-F238E27FC236}">
                <a16:creationId xmlns:a16="http://schemas.microsoft.com/office/drawing/2014/main" id="{E9041C1C-7BA7-467E-9665-D0346E88451F}"/>
              </a:ext>
            </a:extLst>
          </p:cNvPr>
          <p:cNvSpPr txBox="1"/>
          <p:nvPr/>
        </p:nvSpPr>
        <p:spPr>
          <a:xfrm>
            <a:off x="4773598" y="3918652"/>
            <a:ext cx="2514600" cy="923330"/>
          </a:xfrm>
          <a:prstGeom prst="rect">
            <a:avLst/>
          </a:prstGeom>
          <a:noFill/>
        </p:spPr>
        <p:txBody>
          <a:bodyPr wrap="square" rtlCol="0">
            <a:spAutoFit/>
          </a:bodyPr>
          <a:lstStyle/>
          <a:p>
            <a:pPr algn="ctr"/>
            <a:r>
              <a:rPr lang="en-US" dirty="0">
                <a:solidFill>
                  <a:srgbClr val="717175"/>
                </a:solidFill>
              </a:rPr>
              <a:t>Notify in Advance with Reason, Length, </a:t>
            </a:r>
          </a:p>
          <a:p>
            <a:pPr algn="ctr"/>
            <a:r>
              <a:rPr lang="en-US" dirty="0">
                <a:solidFill>
                  <a:srgbClr val="717175"/>
                </a:solidFill>
              </a:rPr>
              <a:t>and Documents</a:t>
            </a:r>
          </a:p>
        </p:txBody>
      </p:sp>
    </p:spTree>
    <p:extLst>
      <p:ext uri="{BB962C8B-B14F-4D97-AF65-F5344CB8AC3E}">
        <p14:creationId xmlns:p14="http://schemas.microsoft.com/office/powerpoint/2010/main" val="1039851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D5212603-FD6E-49AB-9D74-EABDD7EB57BD}"/>
              </a:ext>
            </a:extLst>
          </p:cNvPr>
          <p:cNvSpPr>
            <a:spLocks noGrp="1"/>
          </p:cNvSpPr>
          <p:nvPr>
            <p:ph type="title"/>
          </p:nvPr>
        </p:nvSpPr>
        <p:spPr/>
        <p:txBody>
          <a:bodyPr/>
          <a:lstStyle/>
          <a:p>
            <a:r>
              <a:rPr lang="en-US" dirty="0"/>
              <a:t>OVERTIME POLICY</a:t>
            </a:r>
          </a:p>
        </p:txBody>
      </p:sp>
      <p:grpSp>
        <p:nvGrpSpPr>
          <p:cNvPr id="29" name="Graphic 14" descr="User">
            <a:extLst>
              <a:ext uri="{FF2B5EF4-FFF2-40B4-BE49-F238E27FC236}">
                <a16:creationId xmlns:a16="http://schemas.microsoft.com/office/drawing/2014/main" id="{4DFFD012-F823-451E-8A21-D46AFDE4C226}"/>
              </a:ext>
            </a:extLst>
          </p:cNvPr>
          <p:cNvGrpSpPr/>
          <p:nvPr/>
        </p:nvGrpSpPr>
        <p:grpSpPr>
          <a:xfrm>
            <a:off x="559132" y="1866900"/>
            <a:ext cx="2125229" cy="2125229"/>
            <a:chOff x="3355975" y="2400300"/>
            <a:chExt cx="914400" cy="914400"/>
          </a:xfrm>
          <a:solidFill>
            <a:srgbClr val="A3AB16"/>
          </a:solidFill>
        </p:grpSpPr>
        <p:sp>
          <p:nvSpPr>
            <p:cNvPr id="30" name="Freeform: Shape 29">
              <a:extLst>
                <a:ext uri="{FF2B5EF4-FFF2-40B4-BE49-F238E27FC236}">
                  <a16:creationId xmlns:a16="http://schemas.microsoft.com/office/drawing/2014/main" id="{AF291EE1-0424-4616-99D7-521A938D1BFF}"/>
                </a:ext>
              </a:extLst>
            </p:cNvPr>
            <p:cNvSpPr/>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F4236DA-4205-4B3F-9B20-F280F85D006E}"/>
                </a:ext>
              </a:extLst>
            </p:cNvPr>
            <p:cNvSpPr/>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a:p>
          </p:txBody>
        </p:sp>
      </p:grpSp>
      <p:grpSp>
        <p:nvGrpSpPr>
          <p:cNvPr id="32" name="Graphic 16" descr="Stopwatch">
            <a:extLst>
              <a:ext uri="{FF2B5EF4-FFF2-40B4-BE49-F238E27FC236}">
                <a16:creationId xmlns:a16="http://schemas.microsoft.com/office/drawing/2014/main" id="{D3F98F55-1653-4903-834B-797849F5AD60}"/>
              </a:ext>
            </a:extLst>
          </p:cNvPr>
          <p:cNvGrpSpPr/>
          <p:nvPr/>
        </p:nvGrpSpPr>
        <p:grpSpPr>
          <a:xfrm>
            <a:off x="5088652" y="2019300"/>
            <a:ext cx="1831904" cy="1831904"/>
            <a:chOff x="3505975" y="2550300"/>
            <a:chExt cx="914400" cy="914400"/>
          </a:xfrm>
          <a:solidFill>
            <a:srgbClr val="A3AB16"/>
          </a:solidFill>
        </p:grpSpPr>
        <p:sp>
          <p:nvSpPr>
            <p:cNvPr id="33" name="Freeform: Shape 32">
              <a:extLst>
                <a:ext uri="{FF2B5EF4-FFF2-40B4-BE49-F238E27FC236}">
                  <a16:creationId xmlns:a16="http://schemas.microsoft.com/office/drawing/2014/main" id="{EEE07AE7-FFC9-497C-86D5-D18416904695}"/>
                </a:ext>
              </a:extLst>
            </p:cNvPr>
            <p:cNvSpPr/>
            <p:nvPr/>
          </p:nvSpPr>
          <p:spPr>
            <a:xfrm>
              <a:off x="3936981" y="2838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338776E3-52C4-4112-9A6D-842F081B7274}"/>
                </a:ext>
              </a:extLst>
            </p:cNvPr>
            <p:cNvSpPr/>
            <p:nvPr/>
          </p:nvSpPr>
          <p:spPr>
            <a:xfrm>
              <a:off x="3936981" y="3219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64CD81A-E435-48FE-81AB-E350A4F6A94B}"/>
                </a:ext>
              </a:extLst>
            </p:cNvPr>
            <p:cNvSpPr/>
            <p:nvPr/>
          </p:nvSpPr>
          <p:spPr>
            <a:xfrm>
              <a:off x="4127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27B694F-063B-4D2B-BFE7-8FCF55E2F136}"/>
                </a:ext>
              </a:extLst>
            </p:cNvPr>
            <p:cNvSpPr/>
            <p:nvPr/>
          </p:nvSpPr>
          <p:spPr>
            <a:xfrm>
              <a:off x="3746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1EEE62D-25E5-4E85-9E22-FD516CFA6FC7}"/>
                </a:ext>
              </a:extLst>
            </p:cNvPr>
            <p:cNvSpPr/>
            <p:nvPr/>
          </p:nvSpPr>
          <p:spPr>
            <a:xfrm>
              <a:off x="3936981" y="2905106"/>
              <a:ext cx="133350" cy="247650"/>
            </a:xfrm>
            <a:custGeom>
              <a:avLst/>
              <a:gdLst>
                <a:gd name="connsiteX0" fmla="*/ 45244 w 133350"/>
                <a:gd name="connsiteY0" fmla="*/ 7144 h 247650"/>
                <a:gd name="connsiteX1" fmla="*/ 7144 w 133350"/>
                <a:gd name="connsiteY1" fmla="*/ 7144 h 247650"/>
                <a:gd name="connsiteX2" fmla="*/ 7144 w 133350"/>
                <a:gd name="connsiteY2" fmla="*/ 140494 h 247650"/>
                <a:gd name="connsiteX3" fmla="*/ 12859 w 133350"/>
                <a:gd name="connsiteY3" fmla="*/ 153829 h 247650"/>
                <a:gd name="connsiteX4" fmla="*/ 107156 w 133350"/>
                <a:gd name="connsiteY4" fmla="*/ 248126 h 247650"/>
                <a:gd name="connsiteX5" fmla="*/ 133826 w 133350"/>
                <a:gd name="connsiteY5" fmla="*/ 221456 h 247650"/>
                <a:gd name="connsiteX6" fmla="*/ 45244 w 133350"/>
                <a:gd name="connsiteY6" fmla="*/ 132874 h 247650"/>
                <a:gd name="connsiteX7" fmla="*/ 45244 w 133350"/>
                <a:gd name="connsiteY7" fmla="*/ 7144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350" h="247650">
                  <a:moveTo>
                    <a:pt x="45244" y="7144"/>
                  </a:moveTo>
                  <a:lnTo>
                    <a:pt x="7144" y="7144"/>
                  </a:lnTo>
                  <a:lnTo>
                    <a:pt x="7144" y="140494"/>
                  </a:lnTo>
                  <a:cubicBezTo>
                    <a:pt x="7144" y="145256"/>
                    <a:pt x="9049" y="150019"/>
                    <a:pt x="12859" y="153829"/>
                  </a:cubicBezTo>
                  <a:lnTo>
                    <a:pt x="107156" y="248126"/>
                  </a:lnTo>
                  <a:lnTo>
                    <a:pt x="133826" y="221456"/>
                  </a:lnTo>
                  <a:lnTo>
                    <a:pt x="45244" y="132874"/>
                  </a:lnTo>
                  <a:lnTo>
                    <a:pt x="45244" y="7144"/>
                  </a:ln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99A9A404-7DDE-44D9-9AED-FFD4EC2F4567}"/>
                </a:ext>
              </a:extLst>
            </p:cNvPr>
            <p:cNvSpPr/>
            <p:nvPr/>
          </p:nvSpPr>
          <p:spPr>
            <a:xfrm>
              <a:off x="3632472" y="2628881"/>
              <a:ext cx="657225" cy="752475"/>
            </a:xfrm>
            <a:custGeom>
              <a:avLst/>
              <a:gdLst>
                <a:gd name="connsiteX0" fmla="*/ 330703 w 657225"/>
                <a:gd name="connsiteY0" fmla="*/ 692944 h 752475"/>
                <a:gd name="connsiteX1" fmla="*/ 64003 w 657225"/>
                <a:gd name="connsiteY1" fmla="*/ 426244 h 752475"/>
                <a:gd name="connsiteX2" fmla="*/ 330703 w 657225"/>
                <a:gd name="connsiteY2" fmla="*/ 159544 h 752475"/>
                <a:gd name="connsiteX3" fmla="*/ 597403 w 657225"/>
                <a:gd name="connsiteY3" fmla="*/ 426244 h 752475"/>
                <a:gd name="connsiteX4" fmla="*/ 330703 w 657225"/>
                <a:gd name="connsiteY4" fmla="*/ 692944 h 752475"/>
                <a:gd name="connsiteX5" fmla="*/ 330703 w 657225"/>
                <a:gd name="connsiteY5" fmla="*/ 692944 h 752475"/>
                <a:gd name="connsiteX6" fmla="*/ 556445 w 657225"/>
                <a:gd name="connsiteY6" fmla="*/ 193834 h 752475"/>
                <a:gd name="connsiteX7" fmla="*/ 585020 w 657225"/>
                <a:gd name="connsiteY7" fmla="*/ 165259 h 752475"/>
                <a:gd name="connsiteX8" fmla="*/ 584068 w 657225"/>
                <a:gd name="connsiteY8" fmla="*/ 125254 h 752475"/>
                <a:gd name="connsiteX9" fmla="*/ 544063 w 657225"/>
                <a:gd name="connsiteY9" fmla="*/ 124301 h 752475"/>
                <a:gd name="connsiteX10" fmla="*/ 511678 w 657225"/>
                <a:gd name="connsiteY10" fmla="*/ 157639 h 752475"/>
                <a:gd name="connsiteX11" fmla="*/ 359278 w 657225"/>
                <a:gd name="connsiteY11" fmla="*/ 104299 h 752475"/>
                <a:gd name="connsiteX12" fmla="*/ 359278 w 657225"/>
                <a:gd name="connsiteY12" fmla="*/ 64294 h 752475"/>
                <a:gd name="connsiteX13" fmla="*/ 445003 w 657225"/>
                <a:gd name="connsiteY13" fmla="*/ 64294 h 752475"/>
                <a:gd name="connsiteX14" fmla="*/ 445003 w 657225"/>
                <a:gd name="connsiteY14" fmla="*/ 7144 h 752475"/>
                <a:gd name="connsiteX15" fmla="*/ 216403 w 657225"/>
                <a:gd name="connsiteY15" fmla="*/ 7144 h 752475"/>
                <a:gd name="connsiteX16" fmla="*/ 216403 w 657225"/>
                <a:gd name="connsiteY16" fmla="*/ 64294 h 752475"/>
                <a:gd name="connsiteX17" fmla="*/ 302128 w 657225"/>
                <a:gd name="connsiteY17" fmla="*/ 64294 h 752475"/>
                <a:gd name="connsiteX18" fmla="*/ 302128 w 657225"/>
                <a:gd name="connsiteY18" fmla="*/ 103346 h 752475"/>
                <a:gd name="connsiteX19" fmla="*/ 9710 w 657225"/>
                <a:gd name="connsiteY19" fmla="*/ 385286 h 752475"/>
                <a:gd name="connsiteX20" fmla="*/ 223070 w 657225"/>
                <a:gd name="connsiteY20" fmla="*/ 731044 h 752475"/>
                <a:gd name="connsiteX21" fmla="*/ 606928 w 657225"/>
                <a:gd name="connsiteY21" fmla="*/ 596741 h 752475"/>
                <a:gd name="connsiteX22" fmla="*/ 556445 w 657225"/>
                <a:gd name="connsiteY22" fmla="*/ 193834 h 752475"/>
                <a:gd name="connsiteX23" fmla="*/ 556445 w 657225"/>
                <a:gd name="connsiteY23" fmla="*/ 193834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57225" h="752475">
                  <a:moveTo>
                    <a:pt x="330703" y="692944"/>
                  </a:moveTo>
                  <a:cubicBezTo>
                    <a:pt x="183065" y="692944"/>
                    <a:pt x="64003" y="573881"/>
                    <a:pt x="64003" y="426244"/>
                  </a:cubicBezTo>
                  <a:cubicBezTo>
                    <a:pt x="64003" y="278606"/>
                    <a:pt x="183065" y="159544"/>
                    <a:pt x="330703" y="159544"/>
                  </a:cubicBezTo>
                  <a:cubicBezTo>
                    <a:pt x="478340" y="159544"/>
                    <a:pt x="597403" y="278606"/>
                    <a:pt x="597403" y="426244"/>
                  </a:cubicBezTo>
                  <a:cubicBezTo>
                    <a:pt x="597403" y="573881"/>
                    <a:pt x="478340" y="692944"/>
                    <a:pt x="330703" y="692944"/>
                  </a:cubicBezTo>
                  <a:lnTo>
                    <a:pt x="330703" y="692944"/>
                  </a:lnTo>
                  <a:close/>
                  <a:moveTo>
                    <a:pt x="556445" y="193834"/>
                  </a:moveTo>
                  <a:lnTo>
                    <a:pt x="585020" y="165259"/>
                  </a:lnTo>
                  <a:cubicBezTo>
                    <a:pt x="595498" y="153829"/>
                    <a:pt x="595498" y="136684"/>
                    <a:pt x="584068" y="125254"/>
                  </a:cubicBezTo>
                  <a:cubicBezTo>
                    <a:pt x="573590" y="114776"/>
                    <a:pt x="555493" y="113824"/>
                    <a:pt x="544063" y="124301"/>
                  </a:cubicBezTo>
                  <a:lnTo>
                    <a:pt x="511678" y="157639"/>
                  </a:lnTo>
                  <a:cubicBezTo>
                    <a:pt x="465958" y="127159"/>
                    <a:pt x="413570" y="108109"/>
                    <a:pt x="359278" y="104299"/>
                  </a:cubicBezTo>
                  <a:lnTo>
                    <a:pt x="359278" y="64294"/>
                  </a:lnTo>
                  <a:lnTo>
                    <a:pt x="445003" y="64294"/>
                  </a:lnTo>
                  <a:lnTo>
                    <a:pt x="445003" y="7144"/>
                  </a:lnTo>
                  <a:lnTo>
                    <a:pt x="216403" y="7144"/>
                  </a:lnTo>
                  <a:lnTo>
                    <a:pt x="216403" y="64294"/>
                  </a:lnTo>
                  <a:lnTo>
                    <a:pt x="302128" y="64294"/>
                  </a:lnTo>
                  <a:lnTo>
                    <a:pt x="302128" y="103346"/>
                  </a:lnTo>
                  <a:cubicBezTo>
                    <a:pt x="150680" y="116681"/>
                    <a:pt x="28760" y="233839"/>
                    <a:pt x="9710" y="385286"/>
                  </a:cubicBezTo>
                  <a:cubicBezTo>
                    <a:pt x="-9340" y="536734"/>
                    <a:pt x="79243" y="680561"/>
                    <a:pt x="223070" y="731044"/>
                  </a:cubicBezTo>
                  <a:cubicBezTo>
                    <a:pt x="366898" y="781526"/>
                    <a:pt x="525965" y="726281"/>
                    <a:pt x="606928" y="596741"/>
                  </a:cubicBezTo>
                  <a:cubicBezTo>
                    <a:pt x="687890" y="467201"/>
                    <a:pt x="665030" y="299561"/>
                    <a:pt x="556445" y="193834"/>
                  </a:cubicBezTo>
                  <a:lnTo>
                    <a:pt x="556445" y="193834"/>
                  </a:lnTo>
                  <a:close/>
                </a:path>
              </a:pathLst>
            </a:custGeom>
            <a:grpFill/>
            <a:ln w="9525" cap="flat">
              <a:noFill/>
              <a:prstDash val="solid"/>
              <a:miter/>
            </a:ln>
          </p:spPr>
          <p:txBody>
            <a:bodyPr rtlCol="0" anchor="ctr"/>
            <a:lstStyle/>
            <a:p>
              <a:endParaRPr lang="en-US"/>
            </a:p>
          </p:txBody>
        </p:sp>
      </p:grpSp>
      <p:sp>
        <p:nvSpPr>
          <p:cNvPr id="43" name="TextBox 42">
            <a:extLst>
              <a:ext uri="{FF2B5EF4-FFF2-40B4-BE49-F238E27FC236}">
                <a16:creationId xmlns:a16="http://schemas.microsoft.com/office/drawing/2014/main" id="{2EA5583A-334B-40BC-9C1B-87F6B0E4054A}"/>
              </a:ext>
            </a:extLst>
          </p:cNvPr>
          <p:cNvSpPr txBox="1"/>
          <p:nvPr/>
        </p:nvSpPr>
        <p:spPr>
          <a:xfrm>
            <a:off x="364446" y="3922526"/>
            <a:ext cx="2514600" cy="923330"/>
          </a:xfrm>
          <a:prstGeom prst="rect">
            <a:avLst/>
          </a:prstGeom>
          <a:noFill/>
        </p:spPr>
        <p:txBody>
          <a:bodyPr wrap="square" rtlCol="0">
            <a:spAutoFit/>
          </a:bodyPr>
          <a:lstStyle/>
          <a:p>
            <a:pPr algn="ctr"/>
            <a:r>
              <a:rPr lang="en-US" dirty="0">
                <a:solidFill>
                  <a:srgbClr val="717175"/>
                </a:solidFill>
              </a:rPr>
              <a:t>Needs </a:t>
            </a:r>
          </a:p>
          <a:p>
            <a:pPr algn="ctr"/>
            <a:r>
              <a:rPr lang="en-US" dirty="0">
                <a:solidFill>
                  <a:srgbClr val="717175"/>
                </a:solidFill>
              </a:rPr>
              <a:t>Supervisor </a:t>
            </a:r>
          </a:p>
          <a:p>
            <a:pPr algn="ctr"/>
            <a:r>
              <a:rPr lang="en-US" dirty="0">
                <a:solidFill>
                  <a:srgbClr val="717175"/>
                </a:solidFill>
              </a:rPr>
              <a:t>Approval</a:t>
            </a:r>
          </a:p>
        </p:txBody>
      </p:sp>
      <p:sp>
        <p:nvSpPr>
          <p:cNvPr id="44" name="TextBox 43">
            <a:extLst>
              <a:ext uri="{FF2B5EF4-FFF2-40B4-BE49-F238E27FC236}">
                <a16:creationId xmlns:a16="http://schemas.microsoft.com/office/drawing/2014/main" id="{6C0F3CA0-316C-4EE1-B0FB-A35423397494}"/>
              </a:ext>
            </a:extLst>
          </p:cNvPr>
          <p:cNvSpPr txBox="1"/>
          <p:nvPr/>
        </p:nvSpPr>
        <p:spPr>
          <a:xfrm>
            <a:off x="2593975" y="3922526"/>
            <a:ext cx="2514600" cy="923330"/>
          </a:xfrm>
          <a:prstGeom prst="rect">
            <a:avLst/>
          </a:prstGeom>
          <a:noFill/>
        </p:spPr>
        <p:txBody>
          <a:bodyPr wrap="square" rtlCol="0">
            <a:spAutoFit/>
          </a:bodyPr>
          <a:lstStyle/>
          <a:p>
            <a:pPr algn="ctr"/>
            <a:r>
              <a:rPr lang="en-US" dirty="0">
                <a:solidFill>
                  <a:srgbClr val="717175"/>
                </a:solidFill>
              </a:rPr>
              <a:t>Paid to Hourly Employees at Rate of Time &amp; a Half</a:t>
            </a:r>
          </a:p>
        </p:txBody>
      </p:sp>
      <p:sp>
        <p:nvSpPr>
          <p:cNvPr id="45" name="TextBox 44">
            <a:extLst>
              <a:ext uri="{FF2B5EF4-FFF2-40B4-BE49-F238E27FC236}">
                <a16:creationId xmlns:a16="http://schemas.microsoft.com/office/drawing/2014/main" id="{E6071904-9631-44B9-9D33-D91B30887E6C}"/>
              </a:ext>
            </a:extLst>
          </p:cNvPr>
          <p:cNvSpPr txBox="1"/>
          <p:nvPr/>
        </p:nvSpPr>
        <p:spPr>
          <a:xfrm>
            <a:off x="4747304" y="3922526"/>
            <a:ext cx="2514600" cy="923330"/>
          </a:xfrm>
          <a:prstGeom prst="rect">
            <a:avLst/>
          </a:prstGeom>
          <a:noFill/>
        </p:spPr>
        <p:txBody>
          <a:bodyPr wrap="square" rtlCol="0">
            <a:spAutoFit/>
          </a:bodyPr>
          <a:lstStyle/>
          <a:p>
            <a:pPr algn="ctr"/>
            <a:r>
              <a:rPr lang="en-US" dirty="0">
                <a:solidFill>
                  <a:srgbClr val="717175"/>
                </a:solidFill>
              </a:rPr>
              <a:t>Compensatory Time </a:t>
            </a:r>
          </a:p>
          <a:p>
            <a:pPr algn="ctr"/>
            <a:r>
              <a:rPr lang="en-US" dirty="0">
                <a:solidFill>
                  <a:srgbClr val="717175"/>
                </a:solidFill>
              </a:rPr>
              <a:t>to Salaried </a:t>
            </a:r>
          </a:p>
          <a:p>
            <a:pPr algn="ctr"/>
            <a:r>
              <a:rPr lang="en-US" dirty="0">
                <a:solidFill>
                  <a:srgbClr val="717175"/>
                </a:solidFill>
              </a:rPr>
              <a:t>Employees</a:t>
            </a:r>
          </a:p>
        </p:txBody>
      </p:sp>
      <p:sp>
        <p:nvSpPr>
          <p:cNvPr id="48" name="Graphic 46" descr="Checkmark">
            <a:extLst>
              <a:ext uri="{FF2B5EF4-FFF2-40B4-BE49-F238E27FC236}">
                <a16:creationId xmlns:a16="http://schemas.microsoft.com/office/drawing/2014/main" id="{E27B795D-3631-4572-8130-AF94D2BE4DD9}"/>
              </a:ext>
            </a:extLst>
          </p:cNvPr>
          <p:cNvSpPr/>
          <p:nvPr/>
        </p:nvSpPr>
        <p:spPr>
          <a:xfrm>
            <a:off x="1651029" y="3197867"/>
            <a:ext cx="885825" cy="628650"/>
          </a:xfrm>
          <a:custGeom>
            <a:avLst/>
            <a:gdLst>
              <a:gd name="connsiteX0" fmla="*/ 810101 w 885825"/>
              <a:gd name="connsiteY0" fmla="*/ 7144 h 628650"/>
              <a:gd name="connsiteX1" fmla="*/ 322421 w 885825"/>
              <a:gd name="connsiteY1" fmla="*/ 468154 h 628650"/>
              <a:gd name="connsiteX2" fmla="*/ 88106 w 885825"/>
              <a:gd name="connsiteY2" fmla="*/ 228124 h 628650"/>
              <a:gd name="connsiteX3" fmla="*/ 7144 w 885825"/>
              <a:gd name="connsiteY3" fmla="*/ 305276 h 628650"/>
              <a:gd name="connsiteX4" fmla="*/ 318611 w 885825"/>
              <a:gd name="connsiteY4" fmla="*/ 625316 h 628650"/>
              <a:gd name="connsiteX5" fmla="*/ 400526 w 885825"/>
              <a:gd name="connsiteY5" fmla="*/ 549116 h 628650"/>
              <a:gd name="connsiteX6" fmla="*/ 887254 w 885825"/>
              <a:gd name="connsiteY6" fmla="*/ 87154 h 628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5825" h="628650">
                <a:moveTo>
                  <a:pt x="810101" y="7144"/>
                </a:moveTo>
                <a:lnTo>
                  <a:pt x="322421" y="468154"/>
                </a:lnTo>
                <a:lnTo>
                  <a:pt x="88106" y="228124"/>
                </a:lnTo>
                <a:lnTo>
                  <a:pt x="7144" y="305276"/>
                </a:lnTo>
                <a:lnTo>
                  <a:pt x="318611" y="625316"/>
                </a:lnTo>
                <a:lnTo>
                  <a:pt x="400526" y="549116"/>
                </a:lnTo>
                <a:lnTo>
                  <a:pt x="887254" y="87154"/>
                </a:lnTo>
                <a:close/>
              </a:path>
            </a:pathLst>
          </a:custGeom>
          <a:solidFill>
            <a:srgbClr val="D93240"/>
          </a:solidFill>
          <a:ln w="9525" cap="flat">
            <a:solidFill>
              <a:schemeClr val="bg1"/>
            </a:solidFill>
            <a:prstDash val="solid"/>
            <a:miter/>
          </a:ln>
        </p:spPr>
        <p:txBody>
          <a:bodyPr rtlCol="0" anchor="ctr"/>
          <a:lstStyle/>
          <a:p>
            <a:endParaRPr lang="en-US"/>
          </a:p>
        </p:txBody>
      </p:sp>
      <p:grpSp>
        <p:nvGrpSpPr>
          <p:cNvPr id="52" name="Graphic 2" descr="Bank Check">
            <a:extLst>
              <a:ext uri="{FF2B5EF4-FFF2-40B4-BE49-F238E27FC236}">
                <a16:creationId xmlns:a16="http://schemas.microsoft.com/office/drawing/2014/main" id="{DA681E2C-5980-4E2E-9D16-4061CF6F9A2B}"/>
              </a:ext>
            </a:extLst>
          </p:cNvPr>
          <p:cNvGrpSpPr/>
          <p:nvPr/>
        </p:nvGrpSpPr>
        <p:grpSpPr>
          <a:xfrm>
            <a:off x="3028119" y="2330903"/>
            <a:ext cx="1447226" cy="1447226"/>
            <a:chOff x="3028119" y="2330903"/>
            <a:chExt cx="1447226" cy="1447226"/>
          </a:xfrm>
          <a:solidFill>
            <a:srgbClr val="A3AB16"/>
          </a:solidFill>
        </p:grpSpPr>
        <p:sp>
          <p:nvSpPr>
            <p:cNvPr id="53" name="Freeform: Shape 52">
              <a:extLst>
                <a:ext uri="{FF2B5EF4-FFF2-40B4-BE49-F238E27FC236}">
                  <a16:creationId xmlns:a16="http://schemas.microsoft.com/office/drawing/2014/main" id="{9ABD261C-3FA1-4C5A-8853-E2D65C3C2300}"/>
                </a:ext>
              </a:extLst>
            </p:cNvPr>
            <p:cNvSpPr/>
            <p:nvPr/>
          </p:nvSpPr>
          <p:spPr>
            <a:xfrm>
              <a:off x="3070636" y="2735226"/>
              <a:ext cx="1356774" cy="633161"/>
            </a:xfrm>
            <a:custGeom>
              <a:avLst/>
              <a:gdLst>
                <a:gd name="connsiteX0" fmla="*/ 17784 w 1356774"/>
                <a:gd name="connsiteY0" fmla="*/ 17784 h 633161"/>
                <a:gd name="connsiteX1" fmla="*/ 17784 w 1356774"/>
                <a:gd name="connsiteY1" fmla="*/ 620795 h 633161"/>
                <a:gd name="connsiteX2" fmla="*/ 1344408 w 1356774"/>
                <a:gd name="connsiteY2" fmla="*/ 620795 h 633161"/>
                <a:gd name="connsiteX3" fmla="*/ 1344408 w 1356774"/>
                <a:gd name="connsiteY3" fmla="*/ 17784 h 633161"/>
                <a:gd name="connsiteX4" fmla="*/ 17784 w 1356774"/>
                <a:gd name="connsiteY4" fmla="*/ 17784 h 633161"/>
                <a:gd name="connsiteX5" fmla="*/ 1253956 w 1356774"/>
                <a:gd name="connsiteY5" fmla="*/ 530343 h 633161"/>
                <a:gd name="connsiteX6" fmla="*/ 108236 w 1356774"/>
                <a:gd name="connsiteY6" fmla="*/ 530343 h 633161"/>
                <a:gd name="connsiteX7" fmla="*/ 108236 w 1356774"/>
                <a:gd name="connsiteY7" fmla="*/ 108236 h 633161"/>
                <a:gd name="connsiteX8" fmla="*/ 1253956 w 1356774"/>
                <a:gd name="connsiteY8" fmla="*/ 108236 h 633161"/>
                <a:gd name="connsiteX9" fmla="*/ 1253956 w 1356774"/>
                <a:gd name="connsiteY9" fmla="*/ 530343 h 63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774" h="633161">
                  <a:moveTo>
                    <a:pt x="17784" y="17784"/>
                  </a:moveTo>
                  <a:lnTo>
                    <a:pt x="17784" y="620795"/>
                  </a:lnTo>
                  <a:lnTo>
                    <a:pt x="1344408" y="620795"/>
                  </a:lnTo>
                  <a:lnTo>
                    <a:pt x="1344408" y="17784"/>
                  </a:lnTo>
                  <a:lnTo>
                    <a:pt x="17784" y="17784"/>
                  </a:lnTo>
                  <a:close/>
                  <a:moveTo>
                    <a:pt x="1253956" y="530343"/>
                  </a:moveTo>
                  <a:lnTo>
                    <a:pt x="108236" y="530343"/>
                  </a:lnTo>
                  <a:lnTo>
                    <a:pt x="108236" y="108236"/>
                  </a:lnTo>
                  <a:lnTo>
                    <a:pt x="1253956" y="108236"/>
                  </a:lnTo>
                  <a:lnTo>
                    <a:pt x="1253956" y="530343"/>
                  </a:lnTo>
                  <a:close/>
                </a:path>
              </a:pathLst>
            </a:custGeom>
            <a:grpFill/>
            <a:ln w="14982"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7225C94C-A0AD-4387-B56C-60502C86DE88}"/>
                </a:ext>
              </a:extLst>
            </p:cNvPr>
            <p:cNvSpPr/>
            <p:nvPr/>
          </p:nvSpPr>
          <p:spPr>
            <a:xfrm>
              <a:off x="3221389" y="3006581"/>
              <a:ext cx="723613" cy="90452"/>
            </a:xfrm>
            <a:custGeom>
              <a:avLst/>
              <a:gdLst>
                <a:gd name="connsiteX0" fmla="*/ 17784 w 723613"/>
                <a:gd name="connsiteY0" fmla="*/ 17784 h 90451"/>
                <a:gd name="connsiteX1" fmla="*/ 711247 w 723613"/>
                <a:gd name="connsiteY1" fmla="*/ 17784 h 90451"/>
                <a:gd name="connsiteX2" fmla="*/ 711247 w 723613"/>
                <a:gd name="connsiteY2" fmla="*/ 78085 h 90451"/>
                <a:gd name="connsiteX3" fmla="*/ 17784 w 723613"/>
                <a:gd name="connsiteY3" fmla="*/ 78085 h 90451"/>
              </a:gdLst>
              <a:ahLst/>
              <a:cxnLst>
                <a:cxn ang="0">
                  <a:pos x="connsiteX0" y="connsiteY0"/>
                </a:cxn>
                <a:cxn ang="0">
                  <a:pos x="connsiteX1" y="connsiteY1"/>
                </a:cxn>
                <a:cxn ang="0">
                  <a:pos x="connsiteX2" y="connsiteY2"/>
                </a:cxn>
                <a:cxn ang="0">
                  <a:pos x="connsiteX3" y="connsiteY3"/>
                </a:cxn>
              </a:cxnLst>
              <a:rect l="l" t="t" r="r" b="b"/>
              <a:pathLst>
                <a:path w="723613" h="90451">
                  <a:moveTo>
                    <a:pt x="17784" y="17784"/>
                  </a:moveTo>
                  <a:lnTo>
                    <a:pt x="711247" y="17784"/>
                  </a:lnTo>
                  <a:lnTo>
                    <a:pt x="711247" y="78085"/>
                  </a:lnTo>
                  <a:lnTo>
                    <a:pt x="17784" y="78085"/>
                  </a:lnTo>
                  <a:close/>
                </a:path>
              </a:pathLst>
            </a:custGeom>
            <a:grpFill/>
            <a:ln w="14982"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E0815F64-8036-4E81-A17B-A3C318979CF3}"/>
                </a:ext>
              </a:extLst>
            </p:cNvPr>
            <p:cNvSpPr/>
            <p:nvPr/>
          </p:nvSpPr>
          <p:spPr>
            <a:xfrm>
              <a:off x="3221389" y="2885979"/>
              <a:ext cx="301505" cy="90452"/>
            </a:xfrm>
            <a:custGeom>
              <a:avLst/>
              <a:gdLst>
                <a:gd name="connsiteX0" fmla="*/ 17784 w 301505"/>
                <a:gd name="connsiteY0" fmla="*/ 17784 h 90451"/>
                <a:gd name="connsiteX1" fmla="*/ 289139 w 301505"/>
                <a:gd name="connsiteY1" fmla="*/ 17784 h 90451"/>
                <a:gd name="connsiteX2" fmla="*/ 289139 w 301505"/>
                <a:gd name="connsiteY2" fmla="*/ 78085 h 90451"/>
                <a:gd name="connsiteX3" fmla="*/ 17784 w 301505"/>
                <a:gd name="connsiteY3" fmla="*/ 78085 h 90451"/>
              </a:gdLst>
              <a:ahLst/>
              <a:cxnLst>
                <a:cxn ang="0">
                  <a:pos x="connsiteX0" y="connsiteY0"/>
                </a:cxn>
                <a:cxn ang="0">
                  <a:pos x="connsiteX1" y="connsiteY1"/>
                </a:cxn>
                <a:cxn ang="0">
                  <a:pos x="connsiteX2" y="connsiteY2"/>
                </a:cxn>
                <a:cxn ang="0">
                  <a:pos x="connsiteX3" y="connsiteY3"/>
                </a:cxn>
              </a:cxnLst>
              <a:rect l="l" t="t" r="r" b="b"/>
              <a:pathLst>
                <a:path w="301505" h="90451">
                  <a:moveTo>
                    <a:pt x="17784" y="17784"/>
                  </a:moveTo>
                  <a:lnTo>
                    <a:pt x="289139" y="17784"/>
                  </a:lnTo>
                  <a:lnTo>
                    <a:pt x="289139" y="78085"/>
                  </a:lnTo>
                  <a:lnTo>
                    <a:pt x="17784" y="78085"/>
                  </a:lnTo>
                  <a:close/>
                </a:path>
              </a:pathLst>
            </a:custGeom>
            <a:grpFill/>
            <a:ln w="14982"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4CD86BB-462A-4684-A9DD-E55A150064DA}"/>
                </a:ext>
              </a:extLst>
            </p:cNvPr>
            <p:cNvSpPr/>
            <p:nvPr/>
          </p:nvSpPr>
          <p:spPr>
            <a:xfrm>
              <a:off x="3975152" y="2976431"/>
              <a:ext cx="301505" cy="120602"/>
            </a:xfrm>
            <a:custGeom>
              <a:avLst/>
              <a:gdLst>
                <a:gd name="connsiteX0" fmla="*/ 17784 w 301505"/>
                <a:gd name="connsiteY0" fmla="*/ 17784 h 120602"/>
                <a:gd name="connsiteX1" fmla="*/ 289139 w 301505"/>
                <a:gd name="connsiteY1" fmla="*/ 17784 h 120602"/>
                <a:gd name="connsiteX2" fmla="*/ 289139 w 301505"/>
                <a:gd name="connsiteY2" fmla="*/ 108236 h 120602"/>
                <a:gd name="connsiteX3" fmla="*/ 17784 w 301505"/>
                <a:gd name="connsiteY3" fmla="*/ 108236 h 120602"/>
              </a:gdLst>
              <a:ahLst/>
              <a:cxnLst>
                <a:cxn ang="0">
                  <a:pos x="connsiteX0" y="connsiteY0"/>
                </a:cxn>
                <a:cxn ang="0">
                  <a:pos x="connsiteX1" y="connsiteY1"/>
                </a:cxn>
                <a:cxn ang="0">
                  <a:pos x="connsiteX2" y="connsiteY2"/>
                </a:cxn>
                <a:cxn ang="0">
                  <a:pos x="connsiteX3" y="connsiteY3"/>
                </a:cxn>
              </a:cxnLst>
              <a:rect l="l" t="t" r="r" b="b"/>
              <a:pathLst>
                <a:path w="301505" h="120602">
                  <a:moveTo>
                    <a:pt x="17784" y="17784"/>
                  </a:moveTo>
                  <a:lnTo>
                    <a:pt x="289139" y="17784"/>
                  </a:lnTo>
                  <a:lnTo>
                    <a:pt x="289139" y="108236"/>
                  </a:lnTo>
                  <a:lnTo>
                    <a:pt x="17784" y="108236"/>
                  </a:lnTo>
                  <a:close/>
                </a:path>
              </a:pathLst>
            </a:custGeom>
            <a:grpFill/>
            <a:ln w="14982"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8FA9CFA-770F-462B-9190-94630F5DFFB2}"/>
                </a:ext>
              </a:extLst>
            </p:cNvPr>
            <p:cNvSpPr/>
            <p:nvPr/>
          </p:nvSpPr>
          <p:spPr>
            <a:xfrm>
              <a:off x="3751390" y="3094072"/>
              <a:ext cx="512559" cy="150753"/>
            </a:xfrm>
            <a:custGeom>
              <a:avLst/>
              <a:gdLst>
                <a:gd name="connsiteX0" fmla="*/ 169185 w 512559"/>
                <a:gd name="connsiteY0" fmla="*/ 72001 h 150752"/>
                <a:gd name="connsiteX1" fmla="*/ 158632 w 512559"/>
                <a:gd name="connsiteY1" fmla="*/ 84061 h 150752"/>
                <a:gd name="connsiteX2" fmla="*/ 152602 w 512559"/>
                <a:gd name="connsiteY2" fmla="*/ 78031 h 150752"/>
                <a:gd name="connsiteX3" fmla="*/ 90793 w 512559"/>
                <a:gd name="connsiteY3" fmla="*/ 72001 h 150752"/>
                <a:gd name="connsiteX4" fmla="*/ 72703 w 512559"/>
                <a:gd name="connsiteY4" fmla="*/ 73509 h 150752"/>
                <a:gd name="connsiteX5" fmla="*/ 30492 w 512559"/>
                <a:gd name="connsiteY5" fmla="*/ 65971 h 150752"/>
                <a:gd name="connsiteX6" fmla="*/ 22954 w 512559"/>
                <a:gd name="connsiteY6" fmla="*/ 108182 h 150752"/>
                <a:gd name="connsiteX7" fmla="*/ 114914 w 512559"/>
                <a:gd name="connsiteY7" fmla="*/ 126272 h 150752"/>
                <a:gd name="connsiteX8" fmla="*/ 114914 w 512559"/>
                <a:gd name="connsiteY8" fmla="*/ 126272 h 150752"/>
                <a:gd name="connsiteX9" fmla="*/ 151094 w 512559"/>
                <a:gd name="connsiteY9" fmla="*/ 145870 h 150752"/>
                <a:gd name="connsiteX10" fmla="*/ 155617 w 512559"/>
                <a:gd name="connsiteY10" fmla="*/ 145870 h 150752"/>
                <a:gd name="connsiteX11" fmla="*/ 214410 w 512559"/>
                <a:gd name="connsiteY11" fmla="*/ 111197 h 150752"/>
                <a:gd name="connsiteX12" fmla="*/ 223456 w 512559"/>
                <a:gd name="connsiteY12" fmla="*/ 100644 h 150752"/>
                <a:gd name="connsiteX13" fmla="*/ 261144 w 512559"/>
                <a:gd name="connsiteY13" fmla="*/ 81046 h 150752"/>
                <a:gd name="connsiteX14" fmla="*/ 291294 w 512559"/>
                <a:gd name="connsiteY14" fmla="*/ 127780 h 150752"/>
                <a:gd name="connsiteX15" fmla="*/ 357625 w 512559"/>
                <a:gd name="connsiteY15" fmla="*/ 123257 h 150752"/>
                <a:gd name="connsiteX16" fmla="*/ 369686 w 512559"/>
                <a:gd name="connsiteY16" fmla="*/ 114212 h 150752"/>
                <a:gd name="connsiteX17" fmla="*/ 371193 w 512559"/>
                <a:gd name="connsiteY17" fmla="*/ 112704 h 150752"/>
                <a:gd name="connsiteX18" fmla="*/ 377223 w 512559"/>
                <a:gd name="connsiteY18" fmla="*/ 117227 h 150752"/>
                <a:gd name="connsiteX19" fmla="*/ 425464 w 512559"/>
                <a:gd name="connsiteY19" fmla="*/ 124765 h 150752"/>
                <a:gd name="connsiteX20" fmla="*/ 467675 w 512559"/>
                <a:gd name="connsiteY20" fmla="*/ 124765 h 150752"/>
                <a:gd name="connsiteX21" fmla="*/ 467675 w 512559"/>
                <a:gd name="connsiteY21" fmla="*/ 124765 h 150752"/>
                <a:gd name="connsiteX22" fmla="*/ 497825 w 512559"/>
                <a:gd name="connsiteY22" fmla="*/ 94614 h 150752"/>
                <a:gd name="connsiteX23" fmla="*/ 467675 w 512559"/>
                <a:gd name="connsiteY23" fmla="*/ 64464 h 150752"/>
                <a:gd name="connsiteX24" fmla="*/ 445062 w 512559"/>
                <a:gd name="connsiteY24" fmla="*/ 64464 h 150752"/>
                <a:gd name="connsiteX25" fmla="*/ 417927 w 512559"/>
                <a:gd name="connsiteY25" fmla="*/ 65971 h 150752"/>
                <a:gd name="connsiteX26" fmla="*/ 417927 w 512559"/>
                <a:gd name="connsiteY26" fmla="*/ 64464 h 150752"/>
                <a:gd name="connsiteX27" fmla="*/ 407374 w 512559"/>
                <a:gd name="connsiteY27" fmla="*/ 64464 h 150752"/>
                <a:gd name="connsiteX28" fmla="*/ 405866 w 512559"/>
                <a:gd name="connsiteY28" fmla="*/ 62956 h 150752"/>
                <a:gd name="connsiteX29" fmla="*/ 359133 w 512559"/>
                <a:gd name="connsiteY29" fmla="*/ 50896 h 150752"/>
                <a:gd name="connsiteX30" fmla="*/ 330490 w 512559"/>
                <a:gd name="connsiteY30" fmla="*/ 67479 h 150752"/>
                <a:gd name="connsiteX31" fmla="*/ 325967 w 512559"/>
                <a:gd name="connsiteY31" fmla="*/ 72001 h 150752"/>
                <a:gd name="connsiteX32" fmla="*/ 322952 w 512559"/>
                <a:gd name="connsiteY32" fmla="*/ 73509 h 150752"/>
                <a:gd name="connsiteX33" fmla="*/ 318430 w 512559"/>
                <a:gd name="connsiteY33" fmla="*/ 37328 h 150752"/>
                <a:gd name="connsiteX34" fmla="*/ 261144 w 512559"/>
                <a:gd name="connsiteY34" fmla="*/ 19238 h 150752"/>
                <a:gd name="connsiteX35" fmla="*/ 184260 w 512559"/>
                <a:gd name="connsiteY35" fmla="*/ 55418 h 150752"/>
                <a:gd name="connsiteX36" fmla="*/ 169185 w 512559"/>
                <a:gd name="connsiteY36" fmla="*/ 72001 h 150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512559" h="150752">
                  <a:moveTo>
                    <a:pt x="169185" y="72001"/>
                  </a:moveTo>
                  <a:cubicBezTo>
                    <a:pt x="166170" y="75016"/>
                    <a:pt x="161647" y="81046"/>
                    <a:pt x="158632" y="84061"/>
                  </a:cubicBezTo>
                  <a:cubicBezTo>
                    <a:pt x="157124" y="82554"/>
                    <a:pt x="155617" y="79539"/>
                    <a:pt x="152602" y="78031"/>
                  </a:cubicBezTo>
                  <a:cubicBezTo>
                    <a:pt x="136019" y="62956"/>
                    <a:pt x="116421" y="59941"/>
                    <a:pt x="90793" y="72001"/>
                  </a:cubicBezTo>
                  <a:cubicBezTo>
                    <a:pt x="75718" y="78031"/>
                    <a:pt x="72703" y="75016"/>
                    <a:pt x="72703" y="73509"/>
                  </a:cubicBezTo>
                  <a:cubicBezTo>
                    <a:pt x="63658" y="59941"/>
                    <a:pt x="44060" y="56926"/>
                    <a:pt x="30492" y="65971"/>
                  </a:cubicBezTo>
                  <a:cubicBezTo>
                    <a:pt x="16924" y="75016"/>
                    <a:pt x="13909" y="94614"/>
                    <a:pt x="22954" y="108182"/>
                  </a:cubicBezTo>
                  <a:cubicBezTo>
                    <a:pt x="44060" y="136825"/>
                    <a:pt x="77225" y="142855"/>
                    <a:pt x="114914" y="126272"/>
                  </a:cubicBezTo>
                  <a:cubicBezTo>
                    <a:pt x="114914" y="126272"/>
                    <a:pt x="114914" y="126272"/>
                    <a:pt x="114914" y="126272"/>
                  </a:cubicBezTo>
                  <a:cubicBezTo>
                    <a:pt x="119436" y="133810"/>
                    <a:pt x="129989" y="144363"/>
                    <a:pt x="151094" y="145870"/>
                  </a:cubicBezTo>
                  <a:cubicBezTo>
                    <a:pt x="152602" y="145870"/>
                    <a:pt x="154109" y="145870"/>
                    <a:pt x="155617" y="145870"/>
                  </a:cubicBezTo>
                  <a:cubicBezTo>
                    <a:pt x="184260" y="145870"/>
                    <a:pt x="203858" y="124765"/>
                    <a:pt x="214410" y="111197"/>
                  </a:cubicBezTo>
                  <a:cubicBezTo>
                    <a:pt x="217425" y="106674"/>
                    <a:pt x="220440" y="103659"/>
                    <a:pt x="223456" y="100644"/>
                  </a:cubicBezTo>
                  <a:cubicBezTo>
                    <a:pt x="232501" y="91599"/>
                    <a:pt x="246069" y="85569"/>
                    <a:pt x="261144" y="81046"/>
                  </a:cubicBezTo>
                  <a:cubicBezTo>
                    <a:pt x="262651" y="102152"/>
                    <a:pt x="273204" y="118735"/>
                    <a:pt x="291294" y="127780"/>
                  </a:cubicBezTo>
                  <a:cubicBezTo>
                    <a:pt x="310892" y="138332"/>
                    <a:pt x="336520" y="136825"/>
                    <a:pt x="357625" y="123257"/>
                  </a:cubicBezTo>
                  <a:cubicBezTo>
                    <a:pt x="362148" y="120242"/>
                    <a:pt x="365163" y="117227"/>
                    <a:pt x="369686" y="114212"/>
                  </a:cubicBezTo>
                  <a:cubicBezTo>
                    <a:pt x="369686" y="114212"/>
                    <a:pt x="371193" y="112704"/>
                    <a:pt x="371193" y="112704"/>
                  </a:cubicBezTo>
                  <a:cubicBezTo>
                    <a:pt x="372701" y="114212"/>
                    <a:pt x="375716" y="115720"/>
                    <a:pt x="377223" y="117227"/>
                  </a:cubicBezTo>
                  <a:cubicBezTo>
                    <a:pt x="393806" y="127780"/>
                    <a:pt x="414911" y="126272"/>
                    <a:pt x="425464" y="124765"/>
                  </a:cubicBezTo>
                  <a:cubicBezTo>
                    <a:pt x="433002" y="124765"/>
                    <a:pt x="467675" y="124765"/>
                    <a:pt x="467675" y="124765"/>
                  </a:cubicBezTo>
                  <a:cubicBezTo>
                    <a:pt x="467675" y="124765"/>
                    <a:pt x="467675" y="124765"/>
                    <a:pt x="467675" y="124765"/>
                  </a:cubicBezTo>
                  <a:cubicBezTo>
                    <a:pt x="484258" y="124765"/>
                    <a:pt x="497825" y="111197"/>
                    <a:pt x="497825" y="94614"/>
                  </a:cubicBezTo>
                  <a:cubicBezTo>
                    <a:pt x="497825" y="78031"/>
                    <a:pt x="484258" y="64464"/>
                    <a:pt x="467675" y="64464"/>
                  </a:cubicBezTo>
                  <a:lnTo>
                    <a:pt x="445062" y="64464"/>
                  </a:lnTo>
                  <a:cubicBezTo>
                    <a:pt x="436017" y="64464"/>
                    <a:pt x="425464" y="64464"/>
                    <a:pt x="417927" y="65971"/>
                  </a:cubicBezTo>
                  <a:lnTo>
                    <a:pt x="417927" y="64464"/>
                  </a:lnTo>
                  <a:cubicBezTo>
                    <a:pt x="414911" y="64464"/>
                    <a:pt x="410389" y="64464"/>
                    <a:pt x="407374" y="64464"/>
                  </a:cubicBezTo>
                  <a:cubicBezTo>
                    <a:pt x="407374" y="64464"/>
                    <a:pt x="405866" y="62956"/>
                    <a:pt x="405866" y="62956"/>
                  </a:cubicBezTo>
                  <a:cubicBezTo>
                    <a:pt x="398329" y="56926"/>
                    <a:pt x="381746" y="44866"/>
                    <a:pt x="359133" y="50896"/>
                  </a:cubicBezTo>
                  <a:cubicBezTo>
                    <a:pt x="345565" y="53911"/>
                    <a:pt x="336520" y="61449"/>
                    <a:pt x="330490" y="67479"/>
                  </a:cubicBezTo>
                  <a:cubicBezTo>
                    <a:pt x="328983" y="68986"/>
                    <a:pt x="327475" y="70494"/>
                    <a:pt x="325967" y="72001"/>
                  </a:cubicBezTo>
                  <a:cubicBezTo>
                    <a:pt x="324460" y="72001"/>
                    <a:pt x="324460" y="73509"/>
                    <a:pt x="322952" y="73509"/>
                  </a:cubicBezTo>
                  <a:cubicBezTo>
                    <a:pt x="324460" y="64464"/>
                    <a:pt x="325967" y="50896"/>
                    <a:pt x="318430" y="37328"/>
                  </a:cubicBezTo>
                  <a:cubicBezTo>
                    <a:pt x="307877" y="20745"/>
                    <a:pt x="289787" y="14715"/>
                    <a:pt x="261144" y="19238"/>
                  </a:cubicBezTo>
                  <a:cubicBezTo>
                    <a:pt x="230993" y="25268"/>
                    <a:pt x="203858" y="37328"/>
                    <a:pt x="184260" y="55418"/>
                  </a:cubicBezTo>
                  <a:cubicBezTo>
                    <a:pt x="178230" y="61449"/>
                    <a:pt x="173707" y="67479"/>
                    <a:pt x="169185" y="72001"/>
                  </a:cubicBezTo>
                  <a:close/>
                </a:path>
              </a:pathLst>
            </a:custGeom>
            <a:grpFill/>
            <a:ln w="14982" cap="flat">
              <a:noFill/>
              <a:prstDash val="solid"/>
              <a:miter/>
            </a:ln>
          </p:spPr>
          <p:txBody>
            <a:bodyPr rtlCol="0" anchor="ctr"/>
            <a:lstStyle/>
            <a:p>
              <a:endParaRPr lang="en-US"/>
            </a:p>
          </p:txBody>
        </p:sp>
      </p:grpSp>
      <p:sp>
        <p:nvSpPr>
          <p:cNvPr id="49" name="Rectangle 48">
            <a:extLst>
              <a:ext uri="{FF2B5EF4-FFF2-40B4-BE49-F238E27FC236}">
                <a16:creationId xmlns:a16="http://schemas.microsoft.com/office/drawing/2014/main" id="{B0429F81-9C3F-4B01-8C67-0DC89C15C0E5}"/>
              </a:ext>
            </a:extLst>
          </p:cNvPr>
          <p:cNvSpPr/>
          <p:nvPr/>
        </p:nvSpPr>
        <p:spPr>
          <a:xfrm>
            <a:off x="2751344" y="1693039"/>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1607716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D5212603-FD6E-49AB-9D74-EABDD7EB57BD}"/>
              </a:ext>
            </a:extLst>
          </p:cNvPr>
          <p:cNvSpPr>
            <a:spLocks noGrp="1"/>
          </p:cNvSpPr>
          <p:nvPr>
            <p:ph type="title"/>
          </p:nvPr>
        </p:nvSpPr>
        <p:spPr/>
        <p:txBody>
          <a:bodyPr/>
          <a:lstStyle/>
          <a:p>
            <a:r>
              <a:rPr lang="en-US" dirty="0"/>
              <a:t>OVERTIME POLICY</a:t>
            </a:r>
          </a:p>
        </p:txBody>
      </p:sp>
      <p:grpSp>
        <p:nvGrpSpPr>
          <p:cNvPr id="29" name="Graphic 14" descr="User">
            <a:extLst>
              <a:ext uri="{FF2B5EF4-FFF2-40B4-BE49-F238E27FC236}">
                <a16:creationId xmlns:a16="http://schemas.microsoft.com/office/drawing/2014/main" id="{4DFFD012-F823-451E-8A21-D46AFDE4C226}"/>
              </a:ext>
            </a:extLst>
          </p:cNvPr>
          <p:cNvGrpSpPr/>
          <p:nvPr/>
        </p:nvGrpSpPr>
        <p:grpSpPr>
          <a:xfrm>
            <a:off x="559132" y="1866900"/>
            <a:ext cx="2125229" cy="2125229"/>
            <a:chOff x="3355975" y="2400300"/>
            <a:chExt cx="914400" cy="914400"/>
          </a:xfrm>
          <a:solidFill>
            <a:srgbClr val="A3AB16"/>
          </a:solidFill>
        </p:grpSpPr>
        <p:sp>
          <p:nvSpPr>
            <p:cNvPr id="30" name="Freeform: Shape 29">
              <a:extLst>
                <a:ext uri="{FF2B5EF4-FFF2-40B4-BE49-F238E27FC236}">
                  <a16:creationId xmlns:a16="http://schemas.microsoft.com/office/drawing/2014/main" id="{AF291EE1-0424-4616-99D7-521A938D1BFF}"/>
                </a:ext>
              </a:extLst>
            </p:cNvPr>
            <p:cNvSpPr/>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F4236DA-4205-4B3F-9B20-F280F85D006E}"/>
                </a:ext>
              </a:extLst>
            </p:cNvPr>
            <p:cNvSpPr/>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a:p>
          </p:txBody>
        </p:sp>
      </p:grpSp>
      <p:grpSp>
        <p:nvGrpSpPr>
          <p:cNvPr id="32" name="Graphic 16" descr="Stopwatch">
            <a:extLst>
              <a:ext uri="{FF2B5EF4-FFF2-40B4-BE49-F238E27FC236}">
                <a16:creationId xmlns:a16="http://schemas.microsoft.com/office/drawing/2014/main" id="{D3F98F55-1653-4903-834B-797849F5AD60}"/>
              </a:ext>
            </a:extLst>
          </p:cNvPr>
          <p:cNvGrpSpPr/>
          <p:nvPr/>
        </p:nvGrpSpPr>
        <p:grpSpPr>
          <a:xfrm>
            <a:off x="5088652" y="2019300"/>
            <a:ext cx="1831904" cy="1831904"/>
            <a:chOff x="3505975" y="2550300"/>
            <a:chExt cx="914400" cy="914400"/>
          </a:xfrm>
          <a:solidFill>
            <a:srgbClr val="A3AB16"/>
          </a:solidFill>
        </p:grpSpPr>
        <p:sp>
          <p:nvSpPr>
            <p:cNvPr id="33" name="Freeform: Shape 32">
              <a:extLst>
                <a:ext uri="{FF2B5EF4-FFF2-40B4-BE49-F238E27FC236}">
                  <a16:creationId xmlns:a16="http://schemas.microsoft.com/office/drawing/2014/main" id="{EEE07AE7-FFC9-497C-86D5-D18416904695}"/>
                </a:ext>
              </a:extLst>
            </p:cNvPr>
            <p:cNvSpPr/>
            <p:nvPr/>
          </p:nvSpPr>
          <p:spPr>
            <a:xfrm>
              <a:off x="3936981" y="2838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338776E3-52C4-4112-9A6D-842F081B7274}"/>
                </a:ext>
              </a:extLst>
            </p:cNvPr>
            <p:cNvSpPr/>
            <p:nvPr/>
          </p:nvSpPr>
          <p:spPr>
            <a:xfrm>
              <a:off x="3936981" y="3219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64CD81A-E435-48FE-81AB-E350A4F6A94B}"/>
                </a:ext>
              </a:extLst>
            </p:cNvPr>
            <p:cNvSpPr/>
            <p:nvPr/>
          </p:nvSpPr>
          <p:spPr>
            <a:xfrm>
              <a:off x="4127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27B694F-063B-4D2B-BFE7-8FCF55E2F136}"/>
                </a:ext>
              </a:extLst>
            </p:cNvPr>
            <p:cNvSpPr/>
            <p:nvPr/>
          </p:nvSpPr>
          <p:spPr>
            <a:xfrm>
              <a:off x="3746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1EEE62D-25E5-4E85-9E22-FD516CFA6FC7}"/>
                </a:ext>
              </a:extLst>
            </p:cNvPr>
            <p:cNvSpPr/>
            <p:nvPr/>
          </p:nvSpPr>
          <p:spPr>
            <a:xfrm>
              <a:off x="3936981" y="2905106"/>
              <a:ext cx="133350" cy="247650"/>
            </a:xfrm>
            <a:custGeom>
              <a:avLst/>
              <a:gdLst>
                <a:gd name="connsiteX0" fmla="*/ 45244 w 133350"/>
                <a:gd name="connsiteY0" fmla="*/ 7144 h 247650"/>
                <a:gd name="connsiteX1" fmla="*/ 7144 w 133350"/>
                <a:gd name="connsiteY1" fmla="*/ 7144 h 247650"/>
                <a:gd name="connsiteX2" fmla="*/ 7144 w 133350"/>
                <a:gd name="connsiteY2" fmla="*/ 140494 h 247650"/>
                <a:gd name="connsiteX3" fmla="*/ 12859 w 133350"/>
                <a:gd name="connsiteY3" fmla="*/ 153829 h 247650"/>
                <a:gd name="connsiteX4" fmla="*/ 107156 w 133350"/>
                <a:gd name="connsiteY4" fmla="*/ 248126 h 247650"/>
                <a:gd name="connsiteX5" fmla="*/ 133826 w 133350"/>
                <a:gd name="connsiteY5" fmla="*/ 221456 h 247650"/>
                <a:gd name="connsiteX6" fmla="*/ 45244 w 133350"/>
                <a:gd name="connsiteY6" fmla="*/ 132874 h 247650"/>
                <a:gd name="connsiteX7" fmla="*/ 45244 w 133350"/>
                <a:gd name="connsiteY7" fmla="*/ 7144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350" h="247650">
                  <a:moveTo>
                    <a:pt x="45244" y="7144"/>
                  </a:moveTo>
                  <a:lnTo>
                    <a:pt x="7144" y="7144"/>
                  </a:lnTo>
                  <a:lnTo>
                    <a:pt x="7144" y="140494"/>
                  </a:lnTo>
                  <a:cubicBezTo>
                    <a:pt x="7144" y="145256"/>
                    <a:pt x="9049" y="150019"/>
                    <a:pt x="12859" y="153829"/>
                  </a:cubicBezTo>
                  <a:lnTo>
                    <a:pt x="107156" y="248126"/>
                  </a:lnTo>
                  <a:lnTo>
                    <a:pt x="133826" y="221456"/>
                  </a:lnTo>
                  <a:lnTo>
                    <a:pt x="45244" y="132874"/>
                  </a:lnTo>
                  <a:lnTo>
                    <a:pt x="45244" y="7144"/>
                  </a:ln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99A9A404-7DDE-44D9-9AED-FFD4EC2F4567}"/>
                </a:ext>
              </a:extLst>
            </p:cNvPr>
            <p:cNvSpPr/>
            <p:nvPr/>
          </p:nvSpPr>
          <p:spPr>
            <a:xfrm>
              <a:off x="3632472" y="2628881"/>
              <a:ext cx="657225" cy="752475"/>
            </a:xfrm>
            <a:custGeom>
              <a:avLst/>
              <a:gdLst>
                <a:gd name="connsiteX0" fmla="*/ 330703 w 657225"/>
                <a:gd name="connsiteY0" fmla="*/ 692944 h 752475"/>
                <a:gd name="connsiteX1" fmla="*/ 64003 w 657225"/>
                <a:gd name="connsiteY1" fmla="*/ 426244 h 752475"/>
                <a:gd name="connsiteX2" fmla="*/ 330703 w 657225"/>
                <a:gd name="connsiteY2" fmla="*/ 159544 h 752475"/>
                <a:gd name="connsiteX3" fmla="*/ 597403 w 657225"/>
                <a:gd name="connsiteY3" fmla="*/ 426244 h 752475"/>
                <a:gd name="connsiteX4" fmla="*/ 330703 w 657225"/>
                <a:gd name="connsiteY4" fmla="*/ 692944 h 752475"/>
                <a:gd name="connsiteX5" fmla="*/ 330703 w 657225"/>
                <a:gd name="connsiteY5" fmla="*/ 692944 h 752475"/>
                <a:gd name="connsiteX6" fmla="*/ 556445 w 657225"/>
                <a:gd name="connsiteY6" fmla="*/ 193834 h 752475"/>
                <a:gd name="connsiteX7" fmla="*/ 585020 w 657225"/>
                <a:gd name="connsiteY7" fmla="*/ 165259 h 752475"/>
                <a:gd name="connsiteX8" fmla="*/ 584068 w 657225"/>
                <a:gd name="connsiteY8" fmla="*/ 125254 h 752475"/>
                <a:gd name="connsiteX9" fmla="*/ 544063 w 657225"/>
                <a:gd name="connsiteY9" fmla="*/ 124301 h 752475"/>
                <a:gd name="connsiteX10" fmla="*/ 511678 w 657225"/>
                <a:gd name="connsiteY10" fmla="*/ 157639 h 752475"/>
                <a:gd name="connsiteX11" fmla="*/ 359278 w 657225"/>
                <a:gd name="connsiteY11" fmla="*/ 104299 h 752475"/>
                <a:gd name="connsiteX12" fmla="*/ 359278 w 657225"/>
                <a:gd name="connsiteY12" fmla="*/ 64294 h 752475"/>
                <a:gd name="connsiteX13" fmla="*/ 445003 w 657225"/>
                <a:gd name="connsiteY13" fmla="*/ 64294 h 752475"/>
                <a:gd name="connsiteX14" fmla="*/ 445003 w 657225"/>
                <a:gd name="connsiteY14" fmla="*/ 7144 h 752475"/>
                <a:gd name="connsiteX15" fmla="*/ 216403 w 657225"/>
                <a:gd name="connsiteY15" fmla="*/ 7144 h 752475"/>
                <a:gd name="connsiteX16" fmla="*/ 216403 w 657225"/>
                <a:gd name="connsiteY16" fmla="*/ 64294 h 752475"/>
                <a:gd name="connsiteX17" fmla="*/ 302128 w 657225"/>
                <a:gd name="connsiteY17" fmla="*/ 64294 h 752475"/>
                <a:gd name="connsiteX18" fmla="*/ 302128 w 657225"/>
                <a:gd name="connsiteY18" fmla="*/ 103346 h 752475"/>
                <a:gd name="connsiteX19" fmla="*/ 9710 w 657225"/>
                <a:gd name="connsiteY19" fmla="*/ 385286 h 752475"/>
                <a:gd name="connsiteX20" fmla="*/ 223070 w 657225"/>
                <a:gd name="connsiteY20" fmla="*/ 731044 h 752475"/>
                <a:gd name="connsiteX21" fmla="*/ 606928 w 657225"/>
                <a:gd name="connsiteY21" fmla="*/ 596741 h 752475"/>
                <a:gd name="connsiteX22" fmla="*/ 556445 w 657225"/>
                <a:gd name="connsiteY22" fmla="*/ 193834 h 752475"/>
                <a:gd name="connsiteX23" fmla="*/ 556445 w 657225"/>
                <a:gd name="connsiteY23" fmla="*/ 193834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57225" h="752475">
                  <a:moveTo>
                    <a:pt x="330703" y="692944"/>
                  </a:moveTo>
                  <a:cubicBezTo>
                    <a:pt x="183065" y="692944"/>
                    <a:pt x="64003" y="573881"/>
                    <a:pt x="64003" y="426244"/>
                  </a:cubicBezTo>
                  <a:cubicBezTo>
                    <a:pt x="64003" y="278606"/>
                    <a:pt x="183065" y="159544"/>
                    <a:pt x="330703" y="159544"/>
                  </a:cubicBezTo>
                  <a:cubicBezTo>
                    <a:pt x="478340" y="159544"/>
                    <a:pt x="597403" y="278606"/>
                    <a:pt x="597403" y="426244"/>
                  </a:cubicBezTo>
                  <a:cubicBezTo>
                    <a:pt x="597403" y="573881"/>
                    <a:pt x="478340" y="692944"/>
                    <a:pt x="330703" y="692944"/>
                  </a:cubicBezTo>
                  <a:lnTo>
                    <a:pt x="330703" y="692944"/>
                  </a:lnTo>
                  <a:close/>
                  <a:moveTo>
                    <a:pt x="556445" y="193834"/>
                  </a:moveTo>
                  <a:lnTo>
                    <a:pt x="585020" y="165259"/>
                  </a:lnTo>
                  <a:cubicBezTo>
                    <a:pt x="595498" y="153829"/>
                    <a:pt x="595498" y="136684"/>
                    <a:pt x="584068" y="125254"/>
                  </a:cubicBezTo>
                  <a:cubicBezTo>
                    <a:pt x="573590" y="114776"/>
                    <a:pt x="555493" y="113824"/>
                    <a:pt x="544063" y="124301"/>
                  </a:cubicBezTo>
                  <a:lnTo>
                    <a:pt x="511678" y="157639"/>
                  </a:lnTo>
                  <a:cubicBezTo>
                    <a:pt x="465958" y="127159"/>
                    <a:pt x="413570" y="108109"/>
                    <a:pt x="359278" y="104299"/>
                  </a:cubicBezTo>
                  <a:lnTo>
                    <a:pt x="359278" y="64294"/>
                  </a:lnTo>
                  <a:lnTo>
                    <a:pt x="445003" y="64294"/>
                  </a:lnTo>
                  <a:lnTo>
                    <a:pt x="445003" y="7144"/>
                  </a:lnTo>
                  <a:lnTo>
                    <a:pt x="216403" y="7144"/>
                  </a:lnTo>
                  <a:lnTo>
                    <a:pt x="216403" y="64294"/>
                  </a:lnTo>
                  <a:lnTo>
                    <a:pt x="302128" y="64294"/>
                  </a:lnTo>
                  <a:lnTo>
                    <a:pt x="302128" y="103346"/>
                  </a:lnTo>
                  <a:cubicBezTo>
                    <a:pt x="150680" y="116681"/>
                    <a:pt x="28760" y="233839"/>
                    <a:pt x="9710" y="385286"/>
                  </a:cubicBezTo>
                  <a:cubicBezTo>
                    <a:pt x="-9340" y="536734"/>
                    <a:pt x="79243" y="680561"/>
                    <a:pt x="223070" y="731044"/>
                  </a:cubicBezTo>
                  <a:cubicBezTo>
                    <a:pt x="366898" y="781526"/>
                    <a:pt x="525965" y="726281"/>
                    <a:pt x="606928" y="596741"/>
                  </a:cubicBezTo>
                  <a:cubicBezTo>
                    <a:pt x="687890" y="467201"/>
                    <a:pt x="665030" y="299561"/>
                    <a:pt x="556445" y="193834"/>
                  </a:cubicBezTo>
                  <a:lnTo>
                    <a:pt x="556445" y="193834"/>
                  </a:lnTo>
                  <a:close/>
                </a:path>
              </a:pathLst>
            </a:custGeom>
            <a:grpFill/>
            <a:ln w="9525" cap="flat">
              <a:noFill/>
              <a:prstDash val="solid"/>
              <a:miter/>
            </a:ln>
          </p:spPr>
          <p:txBody>
            <a:bodyPr rtlCol="0" anchor="ctr"/>
            <a:lstStyle/>
            <a:p>
              <a:endParaRPr lang="en-US"/>
            </a:p>
          </p:txBody>
        </p:sp>
      </p:grpSp>
      <p:sp>
        <p:nvSpPr>
          <p:cNvPr id="43" name="TextBox 42">
            <a:extLst>
              <a:ext uri="{FF2B5EF4-FFF2-40B4-BE49-F238E27FC236}">
                <a16:creationId xmlns:a16="http://schemas.microsoft.com/office/drawing/2014/main" id="{2EA5583A-334B-40BC-9C1B-87F6B0E4054A}"/>
              </a:ext>
            </a:extLst>
          </p:cNvPr>
          <p:cNvSpPr txBox="1"/>
          <p:nvPr/>
        </p:nvSpPr>
        <p:spPr>
          <a:xfrm>
            <a:off x="364446" y="3922526"/>
            <a:ext cx="2514600" cy="923330"/>
          </a:xfrm>
          <a:prstGeom prst="rect">
            <a:avLst/>
          </a:prstGeom>
          <a:noFill/>
        </p:spPr>
        <p:txBody>
          <a:bodyPr wrap="square" rtlCol="0">
            <a:spAutoFit/>
          </a:bodyPr>
          <a:lstStyle/>
          <a:p>
            <a:pPr algn="ctr"/>
            <a:r>
              <a:rPr lang="en-US" dirty="0">
                <a:solidFill>
                  <a:srgbClr val="717175"/>
                </a:solidFill>
              </a:rPr>
              <a:t>Needs </a:t>
            </a:r>
          </a:p>
          <a:p>
            <a:pPr algn="ctr"/>
            <a:r>
              <a:rPr lang="en-US" dirty="0">
                <a:solidFill>
                  <a:srgbClr val="717175"/>
                </a:solidFill>
              </a:rPr>
              <a:t>Supervisor </a:t>
            </a:r>
          </a:p>
          <a:p>
            <a:pPr algn="ctr"/>
            <a:r>
              <a:rPr lang="en-US" dirty="0">
                <a:solidFill>
                  <a:srgbClr val="717175"/>
                </a:solidFill>
              </a:rPr>
              <a:t>Approval</a:t>
            </a:r>
          </a:p>
        </p:txBody>
      </p:sp>
      <p:sp>
        <p:nvSpPr>
          <p:cNvPr id="44" name="TextBox 43">
            <a:extLst>
              <a:ext uri="{FF2B5EF4-FFF2-40B4-BE49-F238E27FC236}">
                <a16:creationId xmlns:a16="http://schemas.microsoft.com/office/drawing/2014/main" id="{6C0F3CA0-316C-4EE1-B0FB-A35423397494}"/>
              </a:ext>
            </a:extLst>
          </p:cNvPr>
          <p:cNvSpPr txBox="1"/>
          <p:nvPr/>
        </p:nvSpPr>
        <p:spPr>
          <a:xfrm>
            <a:off x="2593975" y="3922526"/>
            <a:ext cx="2514600" cy="923330"/>
          </a:xfrm>
          <a:prstGeom prst="rect">
            <a:avLst/>
          </a:prstGeom>
          <a:noFill/>
        </p:spPr>
        <p:txBody>
          <a:bodyPr wrap="square" rtlCol="0">
            <a:spAutoFit/>
          </a:bodyPr>
          <a:lstStyle/>
          <a:p>
            <a:pPr algn="ctr"/>
            <a:r>
              <a:rPr lang="en-US" dirty="0">
                <a:solidFill>
                  <a:srgbClr val="717175"/>
                </a:solidFill>
              </a:rPr>
              <a:t>Paid to Hourly Employees at Rate of Time &amp; a Half</a:t>
            </a:r>
          </a:p>
        </p:txBody>
      </p:sp>
      <p:sp>
        <p:nvSpPr>
          <p:cNvPr id="45" name="TextBox 44">
            <a:extLst>
              <a:ext uri="{FF2B5EF4-FFF2-40B4-BE49-F238E27FC236}">
                <a16:creationId xmlns:a16="http://schemas.microsoft.com/office/drawing/2014/main" id="{E6071904-9631-44B9-9D33-D91B30887E6C}"/>
              </a:ext>
            </a:extLst>
          </p:cNvPr>
          <p:cNvSpPr txBox="1"/>
          <p:nvPr/>
        </p:nvSpPr>
        <p:spPr>
          <a:xfrm>
            <a:off x="4747304" y="3922526"/>
            <a:ext cx="2514600" cy="923330"/>
          </a:xfrm>
          <a:prstGeom prst="rect">
            <a:avLst/>
          </a:prstGeom>
          <a:noFill/>
        </p:spPr>
        <p:txBody>
          <a:bodyPr wrap="square" rtlCol="0">
            <a:spAutoFit/>
          </a:bodyPr>
          <a:lstStyle/>
          <a:p>
            <a:pPr algn="ctr"/>
            <a:r>
              <a:rPr lang="en-US" dirty="0">
                <a:solidFill>
                  <a:srgbClr val="717175"/>
                </a:solidFill>
              </a:rPr>
              <a:t>Compensatory Time </a:t>
            </a:r>
          </a:p>
          <a:p>
            <a:pPr algn="ctr"/>
            <a:r>
              <a:rPr lang="en-US" dirty="0">
                <a:solidFill>
                  <a:srgbClr val="717175"/>
                </a:solidFill>
              </a:rPr>
              <a:t>to Salaried </a:t>
            </a:r>
          </a:p>
          <a:p>
            <a:pPr algn="ctr"/>
            <a:r>
              <a:rPr lang="en-US" dirty="0">
                <a:solidFill>
                  <a:srgbClr val="717175"/>
                </a:solidFill>
              </a:rPr>
              <a:t>Employees</a:t>
            </a:r>
          </a:p>
        </p:txBody>
      </p:sp>
      <p:sp>
        <p:nvSpPr>
          <p:cNvPr id="49" name="Rectangle 48">
            <a:extLst>
              <a:ext uri="{FF2B5EF4-FFF2-40B4-BE49-F238E27FC236}">
                <a16:creationId xmlns:a16="http://schemas.microsoft.com/office/drawing/2014/main" id="{B0429F81-9C3F-4B01-8C67-0DC89C15C0E5}"/>
              </a:ext>
            </a:extLst>
          </p:cNvPr>
          <p:cNvSpPr/>
          <p:nvPr/>
        </p:nvSpPr>
        <p:spPr>
          <a:xfrm>
            <a:off x="4956175" y="1562100"/>
            <a:ext cx="2215516"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19" name="Graphic 2" descr="Bank Check">
            <a:extLst>
              <a:ext uri="{FF2B5EF4-FFF2-40B4-BE49-F238E27FC236}">
                <a16:creationId xmlns:a16="http://schemas.microsoft.com/office/drawing/2014/main" id="{5D7AD602-EEE4-4C41-A1FE-AA622011034A}"/>
              </a:ext>
            </a:extLst>
          </p:cNvPr>
          <p:cNvGrpSpPr/>
          <p:nvPr/>
        </p:nvGrpSpPr>
        <p:grpSpPr>
          <a:xfrm>
            <a:off x="3028119" y="2330903"/>
            <a:ext cx="1447226" cy="1447226"/>
            <a:chOff x="3028119" y="2330903"/>
            <a:chExt cx="1447226" cy="1447226"/>
          </a:xfrm>
          <a:solidFill>
            <a:srgbClr val="A3AB16"/>
          </a:solidFill>
        </p:grpSpPr>
        <p:sp>
          <p:nvSpPr>
            <p:cNvPr id="20" name="Freeform: Shape 19">
              <a:extLst>
                <a:ext uri="{FF2B5EF4-FFF2-40B4-BE49-F238E27FC236}">
                  <a16:creationId xmlns:a16="http://schemas.microsoft.com/office/drawing/2014/main" id="{97B6989F-3B5D-4A37-854F-A50460BFE6B7}"/>
                </a:ext>
              </a:extLst>
            </p:cNvPr>
            <p:cNvSpPr/>
            <p:nvPr/>
          </p:nvSpPr>
          <p:spPr>
            <a:xfrm>
              <a:off x="3070636" y="2735226"/>
              <a:ext cx="1356774" cy="633161"/>
            </a:xfrm>
            <a:custGeom>
              <a:avLst/>
              <a:gdLst>
                <a:gd name="connsiteX0" fmla="*/ 17784 w 1356774"/>
                <a:gd name="connsiteY0" fmla="*/ 17784 h 633161"/>
                <a:gd name="connsiteX1" fmla="*/ 17784 w 1356774"/>
                <a:gd name="connsiteY1" fmla="*/ 620795 h 633161"/>
                <a:gd name="connsiteX2" fmla="*/ 1344408 w 1356774"/>
                <a:gd name="connsiteY2" fmla="*/ 620795 h 633161"/>
                <a:gd name="connsiteX3" fmla="*/ 1344408 w 1356774"/>
                <a:gd name="connsiteY3" fmla="*/ 17784 h 633161"/>
                <a:gd name="connsiteX4" fmla="*/ 17784 w 1356774"/>
                <a:gd name="connsiteY4" fmla="*/ 17784 h 633161"/>
                <a:gd name="connsiteX5" fmla="*/ 1253956 w 1356774"/>
                <a:gd name="connsiteY5" fmla="*/ 530343 h 633161"/>
                <a:gd name="connsiteX6" fmla="*/ 108236 w 1356774"/>
                <a:gd name="connsiteY6" fmla="*/ 530343 h 633161"/>
                <a:gd name="connsiteX7" fmla="*/ 108236 w 1356774"/>
                <a:gd name="connsiteY7" fmla="*/ 108236 h 633161"/>
                <a:gd name="connsiteX8" fmla="*/ 1253956 w 1356774"/>
                <a:gd name="connsiteY8" fmla="*/ 108236 h 633161"/>
                <a:gd name="connsiteX9" fmla="*/ 1253956 w 1356774"/>
                <a:gd name="connsiteY9" fmla="*/ 530343 h 63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774" h="633161">
                  <a:moveTo>
                    <a:pt x="17784" y="17784"/>
                  </a:moveTo>
                  <a:lnTo>
                    <a:pt x="17784" y="620795"/>
                  </a:lnTo>
                  <a:lnTo>
                    <a:pt x="1344408" y="620795"/>
                  </a:lnTo>
                  <a:lnTo>
                    <a:pt x="1344408" y="17784"/>
                  </a:lnTo>
                  <a:lnTo>
                    <a:pt x="17784" y="17784"/>
                  </a:lnTo>
                  <a:close/>
                  <a:moveTo>
                    <a:pt x="1253956" y="530343"/>
                  </a:moveTo>
                  <a:lnTo>
                    <a:pt x="108236" y="530343"/>
                  </a:lnTo>
                  <a:lnTo>
                    <a:pt x="108236" y="108236"/>
                  </a:lnTo>
                  <a:lnTo>
                    <a:pt x="1253956" y="108236"/>
                  </a:lnTo>
                  <a:lnTo>
                    <a:pt x="1253956" y="530343"/>
                  </a:lnTo>
                  <a:close/>
                </a:path>
              </a:pathLst>
            </a:custGeom>
            <a:grpFill/>
            <a:ln w="14982"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A7822143-1A01-40BB-9306-DB504E0092D8}"/>
                </a:ext>
              </a:extLst>
            </p:cNvPr>
            <p:cNvSpPr/>
            <p:nvPr/>
          </p:nvSpPr>
          <p:spPr>
            <a:xfrm>
              <a:off x="3221389" y="3006581"/>
              <a:ext cx="723613" cy="90452"/>
            </a:xfrm>
            <a:custGeom>
              <a:avLst/>
              <a:gdLst>
                <a:gd name="connsiteX0" fmla="*/ 17784 w 723613"/>
                <a:gd name="connsiteY0" fmla="*/ 17784 h 90451"/>
                <a:gd name="connsiteX1" fmla="*/ 711247 w 723613"/>
                <a:gd name="connsiteY1" fmla="*/ 17784 h 90451"/>
                <a:gd name="connsiteX2" fmla="*/ 711247 w 723613"/>
                <a:gd name="connsiteY2" fmla="*/ 78085 h 90451"/>
                <a:gd name="connsiteX3" fmla="*/ 17784 w 723613"/>
                <a:gd name="connsiteY3" fmla="*/ 78085 h 90451"/>
              </a:gdLst>
              <a:ahLst/>
              <a:cxnLst>
                <a:cxn ang="0">
                  <a:pos x="connsiteX0" y="connsiteY0"/>
                </a:cxn>
                <a:cxn ang="0">
                  <a:pos x="connsiteX1" y="connsiteY1"/>
                </a:cxn>
                <a:cxn ang="0">
                  <a:pos x="connsiteX2" y="connsiteY2"/>
                </a:cxn>
                <a:cxn ang="0">
                  <a:pos x="connsiteX3" y="connsiteY3"/>
                </a:cxn>
              </a:cxnLst>
              <a:rect l="l" t="t" r="r" b="b"/>
              <a:pathLst>
                <a:path w="723613" h="90451">
                  <a:moveTo>
                    <a:pt x="17784" y="17784"/>
                  </a:moveTo>
                  <a:lnTo>
                    <a:pt x="711247" y="17784"/>
                  </a:lnTo>
                  <a:lnTo>
                    <a:pt x="711247" y="78085"/>
                  </a:lnTo>
                  <a:lnTo>
                    <a:pt x="17784" y="78085"/>
                  </a:lnTo>
                  <a:close/>
                </a:path>
              </a:pathLst>
            </a:custGeom>
            <a:grpFill/>
            <a:ln w="14982"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9C27EFBA-6442-4432-96C1-7CFB1DF831E9}"/>
                </a:ext>
              </a:extLst>
            </p:cNvPr>
            <p:cNvSpPr/>
            <p:nvPr/>
          </p:nvSpPr>
          <p:spPr>
            <a:xfrm>
              <a:off x="3221389" y="2885979"/>
              <a:ext cx="301505" cy="90452"/>
            </a:xfrm>
            <a:custGeom>
              <a:avLst/>
              <a:gdLst>
                <a:gd name="connsiteX0" fmla="*/ 17784 w 301505"/>
                <a:gd name="connsiteY0" fmla="*/ 17784 h 90451"/>
                <a:gd name="connsiteX1" fmla="*/ 289139 w 301505"/>
                <a:gd name="connsiteY1" fmla="*/ 17784 h 90451"/>
                <a:gd name="connsiteX2" fmla="*/ 289139 w 301505"/>
                <a:gd name="connsiteY2" fmla="*/ 78085 h 90451"/>
                <a:gd name="connsiteX3" fmla="*/ 17784 w 301505"/>
                <a:gd name="connsiteY3" fmla="*/ 78085 h 90451"/>
              </a:gdLst>
              <a:ahLst/>
              <a:cxnLst>
                <a:cxn ang="0">
                  <a:pos x="connsiteX0" y="connsiteY0"/>
                </a:cxn>
                <a:cxn ang="0">
                  <a:pos x="connsiteX1" y="connsiteY1"/>
                </a:cxn>
                <a:cxn ang="0">
                  <a:pos x="connsiteX2" y="connsiteY2"/>
                </a:cxn>
                <a:cxn ang="0">
                  <a:pos x="connsiteX3" y="connsiteY3"/>
                </a:cxn>
              </a:cxnLst>
              <a:rect l="l" t="t" r="r" b="b"/>
              <a:pathLst>
                <a:path w="301505" h="90451">
                  <a:moveTo>
                    <a:pt x="17784" y="17784"/>
                  </a:moveTo>
                  <a:lnTo>
                    <a:pt x="289139" y="17784"/>
                  </a:lnTo>
                  <a:lnTo>
                    <a:pt x="289139" y="78085"/>
                  </a:lnTo>
                  <a:lnTo>
                    <a:pt x="17784" y="78085"/>
                  </a:lnTo>
                  <a:close/>
                </a:path>
              </a:pathLst>
            </a:custGeom>
            <a:grpFill/>
            <a:ln w="14982"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46458A94-5C47-45FD-B44F-5FF8048EF5AD}"/>
                </a:ext>
              </a:extLst>
            </p:cNvPr>
            <p:cNvSpPr/>
            <p:nvPr/>
          </p:nvSpPr>
          <p:spPr>
            <a:xfrm>
              <a:off x="3975152" y="2976431"/>
              <a:ext cx="301505" cy="120602"/>
            </a:xfrm>
            <a:custGeom>
              <a:avLst/>
              <a:gdLst>
                <a:gd name="connsiteX0" fmla="*/ 17784 w 301505"/>
                <a:gd name="connsiteY0" fmla="*/ 17784 h 120602"/>
                <a:gd name="connsiteX1" fmla="*/ 289139 w 301505"/>
                <a:gd name="connsiteY1" fmla="*/ 17784 h 120602"/>
                <a:gd name="connsiteX2" fmla="*/ 289139 w 301505"/>
                <a:gd name="connsiteY2" fmla="*/ 108236 h 120602"/>
                <a:gd name="connsiteX3" fmla="*/ 17784 w 301505"/>
                <a:gd name="connsiteY3" fmla="*/ 108236 h 120602"/>
              </a:gdLst>
              <a:ahLst/>
              <a:cxnLst>
                <a:cxn ang="0">
                  <a:pos x="connsiteX0" y="connsiteY0"/>
                </a:cxn>
                <a:cxn ang="0">
                  <a:pos x="connsiteX1" y="connsiteY1"/>
                </a:cxn>
                <a:cxn ang="0">
                  <a:pos x="connsiteX2" y="connsiteY2"/>
                </a:cxn>
                <a:cxn ang="0">
                  <a:pos x="connsiteX3" y="connsiteY3"/>
                </a:cxn>
              </a:cxnLst>
              <a:rect l="l" t="t" r="r" b="b"/>
              <a:pathLst>
                <a:path w="301505" h="120602">
                  <a:moveTo>
                    <a:pt x="17784" y="17784"/>
                  </a:moveTo>
                  <a:lnTo>
                    <a:pt x="289139" y="17784"/>
                  </a:lnTo>
                  <a:lnTo>
                    <a:pt x="289139" y="108236"/>
                  </a:lnTo>
                  <a:lnTo>
                    <a:pt x="17784" y="108236"/>
                  </a:lnTo>
                  <a:close/>
                </a:path>
              </a:pathLst>
            </a:custGeom>
            <a:grpFill/>
            <a:ln w="14982"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2FB03CC2-E929-4F2E-990D-A73BAD1D1599}"/>
                </a:ext>
              </a:extLst>
            </p:cNvPr>
            <p:cNvSpPr/>
            <p:nvPr/>
          </p:nvSpPr>
          <p:spPr>
            <a:xfrm>
              <a:off x="3751390" y="3094072"/>
              <a:ext cx="512559" cy="150753"/>
            </a:xfrm>
            <a:custGeom>
              <a:avLst/>
              <a:gdLst>
                <a:gd name="connsiteX0" fmla="*/ 169185 w 512559"/>
                <a:gd name="connsiteY0" fmla="*/ 72001 h 150752"/>
                <a:gd name="connsiteX1" fmla="*/ 158632 w 512559"/>
                <a:gd name="connsiteY1" fmla="*/ 84061 h 150752"/>
                <a:gd name="connsiteX2" fmla="*/ 152602 w 512559"/>
                <a:gd name="connsiteY2" fmla="*/ 78031 h 150752"/>
                <a:gd name="connsiteX3" fmla="*/ 90793 w 512559"/>
                <a:gd name="connsiteY3" fmla="*/ 72001 h 150752"/>
                <a:gd name="connsiteX4" fmla="*/ 72703 w 512559"/>
                <a:gd name="connsiteY4" fmla="*/ 73509 h 150752"/>
                <a:gd name="connsiteX5" fmla="*/ 30492 w 512559"/>
                <a:gd name="connsiteY5" fmla="*/ 65971 h 150752"/>
                <a:gd name="connsiteX6" fmla="*/ 22954 w 512559"/>
                <a:gd name="connsiteY6" fmla="*/ 108182 h 150752"/>
                <a:gd name="connsiteX7" fmla="*/ 114914 w 512559"/>
                <a:gd name="connsiteY7" fmla="*/ 126272 h 150752"/>
                <a:gd name="connsiteX8" fmla="*/ 114914 w 512559"/>
                <a:gd name="connsiteY8" fmla="*/ 126272 h 150752"/>
                <a:gd name="connsiteX9" fmla="*/ 151094 w 512559"/>
                <a:gd name="connsiteY9" fmla="*/ 145870 h 150752"/>
                <a:gd name="connsiteX10" fmla="*/ 155617 w 512559"/>
                <a:gd name="connsiteY10" fmla="*/ 145870 h 150752"/>
                <a:gd name="connsiteX11" fmla="*/ 214410 w 512559"/>
                <a:gd name="connsiteY11" fmla="*/ 111197 h 150752"/>
                <a:gd name="connsiteX12" fmla="*/ 223456 w 512559"/>
                <a:gd name="connsiteY12" fmla="*/ 100644 h 150752"/>
                <a:gd name="connsiteX13" fmla="*/ 261144 w 512559"/>
                <a:gd name="connsiteY13" fmla="*/ 81046 h 150752"/>
                <a:gd name="connsiteX14" fmla="*/ 291294 w 512559"/>
                <a:gd name="connsiteY14" fmla="*/ 127780 h 150752"/>
                <a:gd name="connsiteX15" fmla="*/ 357625 w 512559"/>
                <a:gd name="connsiteY15" fmla="*/ 123257 h 150752"/>
                <a:gd name="connsiteX16" fmla="*/ 369686 w 512559"/>
                <a:gd name="connsiteY16" fmla="*/ 114212 h 150752"/>
                <a:gd name="connsiteX17" fmla="*/ 371193 w 512559"/>
                <a:gd name="connsiteY17" fmla="*/ 112704 h 150752"/>
                <a:gd name="connsiteX18" fmla="*/ 377223 w 512559"/>
                <a:gd name="connsiteY18" fmla="*/ 117227 h 150752"/>
                <a:gd name="connsiteX19" fmla="*/ 425464 w 512559"/>
                <a:gd name="connsiteY19" fmla="*/ 124765 h 150752"/>
                <a:gd name="connsiteX20" fmla="*/ 467675 w 512559"/>
                <a:gd name="connsiteY20" fmla="*/ 124765 h 150752"/>
                <a:gd name="connsiteX21" fmla="*/ 467675 w 512559"/>
                <a:gd name="connsiteY21" fmla="*/ 124765 h 150752"/>
                <a:gd name="connsiteX22" fmla="*/ 497825 w 512559"/>
                <a:gd name="connsiteY22" fmla="*/ 94614 h 150752"/>
                <a:gd name="connsiteX23" fmla="*/ 467675 w 512559"/>
                <a:gd name="connsiteY23" fmla="*/ 64464 h 150752"/>
                <a:gd name="connsiteX24" fmla="*/ 445062 w 512559"/>
                <a:gd name="connsiteY24" fmla="*/ 64464 h 150752"/>
                <a:gd name="connsiteX25" fmla="*/ 417927 w 512559"/>
                <a:gd name="connsiteY25" fmla="*/ 65971 h 150752"/>
                <a:gd name="connsiteX26" fmla="*/ 417927 w 512559"/>
                <a:gd name="connsiteY26" fmla="*/ 64464 h 150752"/>
                <a:gd name="connsiteX27" fmla="*/ 407374 w 512559"/>
                <a:gd name="connsiteY27" fmla="*/ 64464 h 150752"/>
                <a:gd name="connsiteX28" fmla="*/ 405866 w 512559"/>
                <a:gd name="connsiteY28" fmla="*/ 62956 h 150752"/>
                <a:gd name="connsiteX29" fmla="*/ 359133 w 512559"/>
                <a:gd name="connsiteY29" fmla="*/ 50896 h 150752"/>
                <a:gd name="connsiteX30" fmla="*/ 330490 w 512559"/>
                <a:gd name="connsiteY30" fmla="*/ 67479 h 150752"/>
                <a:gd name="connsiteX31" fmla="*/ 325967 w 512559"/>
                <a:gd name="connsiteY31" fmla="*/ 72001 h 150752"/>
                <a:gd name="connsiteX32" fmla="*/ 322952 w 512559"/>
                <a:gd name="connsiteY32" fmla="*/ 73509 h 150752"/>
                <a:gd name="connsiteX33" fmla="*/ 318430 w 512559"/>
                <a:gd name="connsiteY33" fmla="*/ 37328 h 150752"/>
                <a:gd name="connsiteX34" fmla="*/ 261144 w 512559"/>
                <a:gd name="connsiteY34" fmla="*/ 19238 h 150752"/>
                <a:gd name="connsiteX35" fmla="*/ 184260 w 512559"/>
                <a:gd name="connsiteY35" fmla="*/ 55418 h 150752"/>
                <a:gd name="connsiteX36" fmla="*/ 169185 w 512559"/>
                <a:gd name="connsiteY36" fmla="*/ 72001 h 150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512559" h="150752">
                  <a:moveTo>
                    <a:pt x="169185" y="72001"/>
                  </a:moveTo>
                  <a:cubicBezTo>
                    <a:pt x="166170" y="75016"/>
                    <a:pt x="161647" y="81046"/>
                    <a:pt x="158632" y="84061"/>
                  </a:cubicBezTo>
                  <a:cubicBezTo>
                    <a:pt x="157124" y="82554"/>
                    <a:pt x="155617" y="79539"/>
                    <a:pt x="152602" y="78031"/>
                  </a:cubicBezTo>
                  <a:cubicBezTo>
                    <a:pt x="136019" y="62956"/>
                    <a:pt x="116421" y="59941"/>
                    <a:pt x="90793" y="72001"/>
                  </a:cubicBezTo>
                  <a:cubicBezTo>
                    <a:pt x="75718" y="78031"/>
                    <a:pt x="72703" y="75016"/>
                    <a:pt x="72703" y="73509"/>
                  </a:cubicBezTo>
                  <a:cubicBezTo>
                    <a:pt x="63658" y="59941"/>
                    <a:pt x="44060" y="56926"/>
                    <a:pt x="30492" y="65971"/>
                  </a:cubicBezTo>
                  <a:cubicBezTo>
                    <a:pt x="16924" y="75016"/>
                    <a:pt x="13909" y="94614"/>
                    <a:pt x="22954" y="108182"/>
                  </a:cubicBezTo>
                  <a:cubicBezTo>
                    <a:pt x="44060" y="136825"/>
                    <a:pt x="77225" y="142855"/>
                    <a:pt x="114914" y="126272"/>
                  </a:cubicBezTo>
                  <a:cubicBezTo>
                    <a:pt x="114914" y="126272"/>
                    <a:pt x="114914" y="126272"/>
                    <a:pt x="114914" y="126272"/>
                  </a:cubicBezTo>
                  <a:cubicBezTo>
                    <a:pt x="119436" y="133810"/>
                    <a:pt x="129989" y="144363"/>
                    <a:pt x="151094" y="145870"/>
                  </a:cubicBezTo>
                  <a:cubicBezTo>
                    <a:pt x="152602" y="145870"/>
                    <a:pt x="154109" y="145870"/>
                    <a:pt x="155617" y="145870"/>
                  </a:cubicBezTo>
                  <a:cubicBezTo>
                    <a:pt x="184260" y="145870"/>
                    <a:pt x="203858" y="124765"/>
                    <a:pt x="214410" y="111197"/>
                  </a:cubicBezTo>
                  <a:cubicBezTo>
                    <a:pt x="217425" y="106674"/>
                    <a:pt x="220440" y="103659"/>
                    <a:pt x="223456" y="100644"/>
                  </a:cubicBezTo>
                  <a:cubicBezTo>
                    <a:pt x="232501" y="91599"/>
                    <a:pt x="246069" y="85569"/>
                    <a:pt x="261144" y="81046"/>
                  </a:cubicBezTo>
                  <a:cubicBezTo>
                    <a:pt x="262651" y="102152"/>
                    <a:pt x="273204" y="118735"/>
                    <a:pt x="291294" y="127780"/>
                  </a:cubicBezTo>
                  <a:cubicBezTo>
                    <a:pt x="310892" y="138332"/>
                    <a:pt x="336520" y="136825"/>
                    <a:pt x="357625" y="123257"/>
                  </a:cubicBezTo>
                  <a:cubicBezTo>
                    <a:pt x="362148" y="120242"/>
                    <a:pt x="365163" y="117227"/>
                    <a:pt x="369686" y="114212"/>
                  </a:cubicBezTo>
                  <a:cubicBezTo>
                    <a:pt x="369686" y="114212"/>
                    <a:pt x="371193" y="112704"/>
                    <a:pt x="371193" y="112704"/>
                  </a:cubicBezTo>
                  <a:cubicBezTo>
                    <a:pt x="372701" y="114212"/>
                    <a:pt x="375716" y="115720"/>
                    <a:pt x="377223" y="117227"/>
                  </a:cubicBezTo>
                  <a:cubicBezTo>
                    <a:pt x="393806" y="127780"/>
                    <a:pt x="414911" y="126272"/>
                    <a:pt x="425464" y="124765"/>
                  </a:cubicBezTo>
                  <a:cubicBezTo>
                    <a:pt x="433002" y="124765"/>
                    <a:pt x="467675" y="124765"/>
                    <a:pt x="467675" y="124765"/>
                  </a:cubicBezTo>
                  <a:cubicBezTo>
                    <a:pt x="467675" y="124765"/>
                    <a:pt x="467675" y="124765"/>
                    <a:pt x="467675" y="124765"/>
                  </a:cubicBezTo>
                  <a:cubicBezTo>
                    <a:pt x="484258" y="124765"/>
                    <a:pt x="497825" y="111197"/>
                    <a:pt x="497825" y="94614"/>
                  </a:cubicBezTo>
                  <a:cubicBezTo>
                    <a:pt x="497825" y="78031"/>
                    <a:pt x="484258" y="64464"/>
                    <a:pt x="467675" y="64464"/>
                  </a:cubicBezTo>
                  <a:lnTo>
                    <a:pt x="445062" y="64464"/>
                  </a:lnTo>
                  <a:cubicBezTo>
                    <a:pt x="436017" y="64464"/>
                    <a:pt x="425464" y="64464"/>
                    <a:pt x="417927" y="65971"/>
                  </a:cubicBezTo>
                  <a:lnTo>
                    <a:pt x="417927" y="64464"/>
                  </a:lnTo>
                  <a:cubicBezTo>
                    <a:pt x="414911" y="64464"/>
                    <a:pt x="410389" y="64464"/>
                    <a:pt x="407374" y="64464"/>
                  </a:cubicBezTo>
                  <a:cubicBezTo>
                    <a:pt x="407374" y="64464"/>
                    <a:pt x="405866" y="62956"/>
                    <a:pt x="405866" y="62956"/>
                  </a:cubicBezTo>
                  <a:cubicBezTo>
                    <a:pt x="398329" y="56926"/>
                    <a:pt x="381746" y="44866"/>
                    <a:pt x="359133" y="50896"/>
                  </a:cubicBezTo>
                  <a:cubicBezTo>
                    <a:pt x="345565" y="53911"/>
                    <a:pt x="336520" y="61449"/>
                    <a:pt x="330490" y="67479"/>
                  </a:cubicBezTo>
                  <a:cubicBezTo>
                    <a:pt x="328983" y="68986"/>
                    <a:pt x="327475" y="70494"/>
                    <a:pt x="325967" y="72001"/>
                  </a:cubicBezTo>
                  <a:cubicBezTo>
                    <a:pt x="324460" y="72001"/>
                    <a:pt x="324460" y="73509"/>
                    <a:pt x="322952" y="73509"/>
                  </a:cubicBezTo>
                  <a:cubicBezTo>
                    <a:pt x="324460" y="64464"/>
                    <a:pt x="325967" y="50896"/>
                    <a:pt x="318430" y="37328"/>
                  </a:cubicBezTo>
                  <a:cubicBezTo>
                    <a:pt x="307877" y="20745"/>
                    <a:pt x="289787" y="14715"/>
                    <a:pt x="261144" y="19238"/>
                  </a:cubicBezTo>
                  <a:cubicBezTo>
                    <a:pt x="230993" y="25268"/>
                    <a:pt x="203858" y="37328"/>
                    <a:pt x="184260" y="55418"/>
                  </a:cubicBezTo>
                  <a:cubicBezTo>
                    <a:pt x="178230" y="61449"/>
                    <a:pt x="173707" y="67479"/>
                    <a:pt x="169185" y="72001"/>
                  </a:cubicBezTo>
                  <a:close/>
                </a:path>
              </a:pathLst>
            </a:custGeom>
            <a:grpFill/>
            <a:ln w="14982" cap="flat">
              <a:noFill/>
              <a:prstDash val="solid"/>
              <a:miter/>
            </a:ln>
          </p:spPr>
          <p:txBody>
            <a:bodyPr rtlCol="0" anchor="ctr"/>
            <a:lstStyle/>
            <a:p>
              <a:endParaRPr lang="en-US"/>
            </a:p>
          </p:txBody>
        </p:sp>
      </p:grpSp>
    </p:spTree>
    <p:extLst>
      <p:ext uri="{BB962C8B-B14F-4D97-AF65-F5344CB8AC3E}">
        <p14:creationId xmlns:p14="http://schemas.microsoft.com/office/powerpoint/2010/main" val="3921895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D5212603-FD6E-49AB-9D74-EABDD7EB57BD}"/>
              </a:ext>
            </a:extLst>
          </p:cNvPr>
          <p:cNvSpPr>
            <a:spLocks noGrp="1"/>
          </p:cNvSpPr>
          <p:nvPr>
            <p:ph type="title"/>
          </p:nvPr>
        </p:nvSpPr>
        <p:spPr/>
        <p:txBody>
          <a:bodyPr/>
          <a:lstStyle/>
          <a:p>
            <a:r>
              <a:rPr lang="en-US" dirty="0"/>
              <a:t>OVERTIME POLICY</a:t>
            </a:r>
          </a:p>
        </p:txBody>
      </p:sp>
      <p:grpSp>
        <p:nvGrpSpPr>
          <p:cNvPr id="29" name="Graphic 14" descr="User">
            <a:extLst>
              <a:ext uri="{FF2B5EF4-FFF2-40B4-BE49-F238E27FC236}">
                <a16:creationId xmlns:a16="http://schemas.microsoft.com/office/drawing/2014/main" id="{4DFFD012-F823-451E-8A21-D46AFDE4C226}"/>
              </a:ext>
            </a:extLst>
          </p:cNvPr>
          <p:cNvGrpSpPr/>
          <p:nvPr/>
        </p:nvGrpSpPr>
        <p:grpSpPr>
          <a:xfrm>
            <a:off x="559132" y="1866900"/>
            <a:ext cx="2125229" cy="2125229"/>
            <a:chOff x="3355975" y="2400300"/>
            <a:chExt cx="914400" cy="914400"/>
          </a:xfrm>
          <a:solidFill>
            <a:srgbClr val="A3AB16"/>
          </a:solidFill>
        </p:grpSpPr>
        <p:sp>
          <p:nvSpPr>
            <p:cNvPr id="30" name="Freeform: Shape 29">
              <a:extLst>
                <a:ext uri="{FF2B5EF4-FFF2-40B4-BE49-F238E27FC236}">
                  <a16:creationId xmlns:a16="http://schemas.microsoft.com/office/drawing/2014/main" id="{AF291EE1-0424-4616-99D7-521A938D1BFF}"/>
                </a:ext>
              </a:extLst>
            </p:cNvPr>
            <p:cNvSpPr/>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F4236DA-4205-4B3F-9B20-F280F85D006E}"/>
                </a:ext>
              </a:extLst>
            </p:cNvPr>
            <p:cNvSpPr/>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a:p>
          </p:txBody>
        </p:sp>
      </p:grpSp>
      <p:grpSp>
        <p:nvGrpSpPr>
          <p:cNvPr id="32" name="Graphic 16" descr="Stopwatch">
            <a:extLst>
              <a:ext uri="{FF2B5EF4-FFF2-40B4-BE49-F238E27FC236}">
                <a16:creationId xmlns:a16="http://schemas.microsoft.com/office/drawing/2014/main" id="{D3F98F55-1653-4903-834B-797849F5AD60}"/>
              </a:ext>
            </a:extLst>
          </p:cNvPr>
          <p:cNvGrpSpPr/>
          <p:nvPr/>
        </p:nvGrpSpPr>
        <p:grpSpPr>
          <a:xfrm>
            <a:off x="5088652" y="2019300"/>
            <a:ext cx="1831904" cy="1831904"/>
            <a:chOff x="3505975" y="2550300"/>
            <a:chExt cx="914400" cy="914400"/>
          </a:xfrm>
          <a:solidFill>
            <a:srgbClr val="A3AB16"/>
          </a:solidFill>
        </p:grpSpPr>
        <p:sp>
          <p:nvSpPr>
            <p:cNvPr id="33" name="Freeform: Shape 32">
              <a:extLst>
                <a:ext uri="{FF2B5EF4-FFF2-40B4-BE49-F238E27FC236}">
                  <a16:creationId xmlns:a16="http://schemas.microsoft.com/office/drawing/2014/main" id="{EEE07AE7-FFC9-497C-86D5-D18416904695}"/>
                </a:ext>
              </a:extLst>
            </p:cNvPr>
            <p:cNvSpPr/>
            <p:nvPr/>
          </p:nvSpPr>
          <p:spPr>
            <a:xfrm>
              <a:off x="3936981" y="2838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338776E3-52C4-4112-9A6D-842F081B7274}"/>
                </a:ext>
              </a:extLst>
            </p:cNvPr>
            <p:cNvSpPr/>
            <p:nvPr/>
          </p:nvSpPr>
          <p:spPr>
            <a:xfrm>
              <a:off x="3936981" y="3219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64CD81A-E435-48FE-81AB-E350A4F6A94B}"/>
                </a:ext>
              </a:extLst>
            </p:cNvPr>
            <p:cNvSpPr/>
            <p:nvPr/>
          </p:nvSpPr>
          <p:spPr>
            <a:xfrm>
              <a:off x="4127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27B694F-063B-4D2B-BFE7-8FCF55E2F136}"/>
                </a:ext>
              </a:extLst>
            </p:cNvPr>
            <p:cNvSpPr/>
            <p:nvPr/>
          </p:nvSpPr>
          <p:spPr>
            <a:xfrm>
              <a:off x="3746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1EEE62D-25E5-4E85-9E22-FD516CFA6FC7}"/>
                </a:ext>
              </a:extLst>
            </p:cNvPr>
            <p:cNvSpPr/>
            <p:nvPr/>
          </p:nvSpPr>
          <p:spPr>
            <a:xfrm>
              <a:off x="3936981" y="2905106"/>
              <a:ext cx="133350" cy="247650"/>
            </a:xfrm>
            <a:custGeom>
              <a:avLst/>
              <a:gdLst>
                <a:gd name="connsiteX0" fmla="*/ 45244 w 133350"/>
                <a:gd name="connsiteY0" fmla="*/ 7144 h 247650"/>
                <a:gd name="connsiteX1" fmla="*/ 7144 w 133350"/>
                <a:gd name="connsiteY1" fmla="*/ 7144 h 247650"/>
                <a:gd name="connsiteX2" fmla="*/ 7144 w 133350"/>
                <a:gd name="connsiteY2" fmla="*/ 140494 h 247650"/>
                <a:gd name="connsiteX3" fmla="*/ 12859 w 133350"/>
                <a:gd name="connsiteY3" fmla="*/ 153829 h 247650"/>
                <a:gd name="connsiteX4" fmla="*/ 107156 w 133350"/>
                <a:gd name="connsiteY4" fmla="*/ 248126 h 247650"/>
                <a:gd name="connsiteX5" fmla="*/ 133826 w 133350"/>
                <a:gd name="connsiteY5" fmla="*/ 221456 h 247650"/>
                <a:gd name="connsiteX6" fmla="*/ 45244 w 133350"/>
                <a:gd name="connsiteY6" fmla="*/ 132874 h 247650"/>
                <a:gd name="connsiteX7" fmla="*/ 45244 w 133350"/>
                <a:gd name="connsiteY7" fmla="*/ 7144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350" h="247650">
                  <a:moveTo>
                    <a:pt x="45244" y="7144"/>
                  </a:moveTo>
                  <a:lnTo>
                    <a:pt x="7144" y="7144"/>
                  </a:lnTo>
                  <a:lnTo>
                    <a:pt x="7144" y="140494"/>
                  </a:lnTo>
                  <a:cubicBezTo>
                    <a:pt x="7144" y="145256"/>
                    <a:pt x="9049" y="150019"/>
                    <a:pt x="12859" y="153829"/>
                  </a:cubicBezTo>
                  <a:lnTo>
                    <a:pt x="107156" y="248126"/>
                  </a:lnTo>
                  <a:lnTo>
                    <a:pt x="133826" y="221456"/>
                  </a:lnTo>
                  <a:lnTo>
                    <a:pt x="45244" y="132874"/>
                  </a:lnTo>
                  <a:lnTo>
                    <a:pt x="45244" y="7144"/>
                  </a:ln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99A9A404-7DDE-44D9-9AED-FFD4EC2F4567}"/>
                </a:ext>
              </a:extLst>
            </p:cNvPr>
            <p:cNvSpPr/>
            <p:nvPr/>
          </p:nvSpPr>
          <p:spPr>
            <a:xfrm>
              <a:off x="3632472" y="2628881"/>
              <a:ext cx="657225" cy="752475"/>
            </a:xfrm>
            <a:custGeom>
              <a:avLst/>
              <a:gdLst>
                <a:gd name="connsiteX0" fmla="*/ 330703 w 657225"/>
                <a:gd name="connsiteY0" fmla="*/ 692944 h 752475"/>
                <a:gd name="connsiteX1" fmla="*/ 64003 w 657225"/>
                <a:gd name="connsiteY1" fmla="*/ 426244 h 752475"/>
                <a:gd name="connsiteX2" fmla="*/ 330703 w 657225"/>
                <a:gd name="connsiteY2" fmla="*/ 159544 h 752475"/>
                <a:gd name="connsiteX3" fmla="*/ 597403 w 657225"/>
                <a:gd name="connsiteY3" fmla="*/ 426244 h 752475"/>
                <a:gd name="connsiteX4" fmla="*/ 330703 w 657225"/>
                <a:gd name="connsiteY4" fmla="*/ 692944 h 752475"/>
                <a:gd name="connsiteX5" fmla="*/ 330703 w 657225"/>
                <a:gd name="connsiteY5" fmla="*/ 692944 h 752475"/>
                <a:gd name="connsiteX6" fmla="*/ 556445 w 657225"/>
                <a:gd name="connsiteY6" fmla="*/ 193834 h 752475"/>
                <a:gd name="connsiteX7" fmla="*/ 585020 w 657225"/>
                <a:gd name="connsiteY7" fmla="*/ 165259 h 752475"/>
                <a:gd name="connsiteX8" fmla="*/ 584068 w 657225"/>
                <a:gd name="connsiteY8" fmla="*/ 125254 h 752475"/>
                <a:gd name="connsiteX9" fmla="*/ 544063 w 657225"/>
                <a:gd name="connsiteY9" fmla="*/ 124301 h 752475"/>
                <a:gd name="connsiteX10" fmla="*/ 511678 w 657225"/>
                <a:gd name="connsiteY10" fmla="*/ 157639 h 752475"/>
                <a:gd name="connsiteX11" fmla="*/ 359278 w 657225"/>
                <a:gd name="connsiteY11" fmla="*/ 104299 h 752475"/>
                <a:gd name="connsiteX12" fmla="*/ 359278 w 657225"/>
                <a:gd name="connsiteY12" fmla="*/ 64294 h 752475"/>
                <a:gd name="connsiteX13" fmla="*/ 445003 w 657225"/>
                <a:gd name="connsiteY13" fmla="*/ 64294 h 752475"/>
                <a:gd name="connsiteX14" fmla="*/ 445003 w 657225"/>
                <a:gd name="connsiteY14" fmla="*/ 7144 h 752475"/>
                <a:gd name="connsiteX15" fmla="*/ 216403 w 657225"/>
                <a:gd name="connsiteY15" fmla="*/ 7144 h 752475"/>
                <a:gd name="connsiteX16" fmla="*/ 216403 w 657225"/>
                <a:gd name="connsiteY16" fmla="*/ 64294 h 752475"/>
                <a:gd name="connsiteX17" fmla="*/ 302128 w 657225"/>
                <a:gd name="connsiteY17" fmla="*/ 64294 h 752475"/>
                <a:gd name="connsiteX18" fmla="*/ 302128 w 657225"/>
                <a:gd name="connsiteY18" fmla="*/ 103346 h 752475"/>
                <a:gd name="connsiteX19" fmla="*/ 9710 w 657225"/>
                <a:gd name="connsiteY19" fmla="*/ 385286 h 752475"/>
                <a:gd name="connsiteX20" fmla="*/ 223070 w 657225"/>
                <a:gd name="connsiteY20" fmla="*/ 731044 h 752475"/>
                <a:gd name="connsiteX21" fmla="*/ 606928 w 657225"/>
                <a:gd name="connsiteY21" fmla="*/ 596741 h 752475"/>
                <a:gd name="connsiteX22" fmla="*/ 556445 w 657225"/>
                <a:gd name="connsiteY22" fmla="*/ 193834 h 752475"/>
                <a:gd name="connsiteX23" fmla="*/ 556445 w 657225"/>
                <a:gd name="connsiteY23" fmla="*/ 193834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57225" h="752475">
                  <a:moveTo>
                    <a:pt x="330703" y="692944"/>
                  </a:moveTo>
                  <a:cubicBezTo>
                    <a:pt x="183065" y="692944"/>
                    <a:pt x="64003" y="573881"/>
                    <a:pt x="64003" y="426244"/>
                  </a:cubicBezTo>
                  <a:cubicBezTo>
                    <a:pt x="64003" y="278606"/>
                    <a:pt x="183065" y="159544"/>
                    <a:pt x="330703" y="159544"/>
                  </a:cubicBezTo>
                  <a:cubicBezTo>
                    <a:pt x="478340" y="159544"/>
                    <a:pt x="597403" y="278606"/>
                    <a:pt x="597403" y="426244"/>
                  </a:cubicBezTo>
                  <a:cubicBezTo>
                    <a:pt x="597403" y="573881"/>
                    <a:pt x="478340" y="692944"/>
                    <a:pt x="330703" y="692944"/>
                  </a:cubicBezTo>
                  <a:lnTo>
                    <a:pt x="330703" y="692944"/>
                  </a:lnTo>
                  <a:close/>
                  <a:moveTo>
                    <a:pt x="556445" y="193834"/>
                  </a:moveTo>
                  <a:lnTo>
                    <a:pt x="585020" y="165259"/>
                  </a:lnTo>
                  <a:cubicBezTo>
                    <a:pt x="595498" y="153829"/>
                    <a:pt x="595498" y="136684"/>
                    <a:pt x="584068" y="125254"/>
                  </a:cubicBezTo>
                  <a:cubicBezTo>
                    <a:pt x="573590" y="114776"/>
                    <a:pt x="555493" y="113824"/>
                    <a:pt x="544063" y="124301"/>
                  </a:cubicBezTo>
                  <a:lnTo>
                    <a:pt x="511678" y="157639"/>
                  </a:lnTo>
                  <a:cubicBezTo>
                    <a:pt x="465958" y="127159"/>
                    <a:pt x="413570" y="108109"/>
                    <a:pt x="359278" y="104299"/>
                  </a:cubicBezTo>
                  <a:lnTo>
                    <a:pt x="359278" y="64294"/>
                  </a:lnTo>
                  <a:lnTo>
                    <a:pt x="445003" y="64294"/>
                  </a:lnTo>
                  <a:lnTo>
                    <a:pt x="445003" y="7144"/>
                  </a:lnTo>
                  <a:lnTo>
                    <a:pt x="216403" y="7144"/>
                  </a:lnTo>
                  <a:lnTo>
                    <a:pt x="216403" y="64294"/>
                  </a:lnTo>
                  <a:lnTo>
                    <a:pt x="302128" y="64294"/>
                  </a:lnTo>
                  <a:lnTo>
                    <a:pt x="302128" y="103346"/>
                  </a:lnTo>
                  <a:cubicBezTo>
                    <a:pt x="150680" y="116681"/>
                    <a:pt x="28760" y="233839"/>
                    <a:pt x="9710" y="385286"/>
                  </a:cubicBezTo>
                  <a:cubicBezTo>
                    <a:pt x="-9340" y="536734"/>
                    <a:pt x="79243" y="680561"/>
                    <a:pt x="223070" y="731044"/>
                  </a:cubicBezTo>
                  <a:cubicBezTo>
                    <a:pt x="366898" y="781526"/>
                    <a:pt x="525965" y="726281"/>
                    <a:pt x="606928" y="596741"/>
                  </a:cubicBezTo>
                  <a:cubicBezTo>
                    <a:pt x="687890" y="467201"/>
                    <a:pt x="665030" y="299561"/>
                    <a:pt x="556445" y="193834"/>
                  </a:cubicBezTo>
                  <a:lnTo>
                    <a:pt x="556445" y="193834"/>
                  </a:lnTo>
                  <a:close/>
                </a:path>
              </a:pathLst>
            </a:custGeom>
            <a:grpFill/>
            <a:ln w="9525" cap="flat">
              <a:noFill/>
              <a:prstDash val="solid"/>
              <a:miter/>
            </a:ln>
          </p:spPr>
          <p:txBody>
            <a:bodyPr rtlCol="0" anchor="ctr"/>
            <a:lstStyle/>
            <a:p>
              <a:endParaRPr lang="en-US"/>
            </a:p>
          </p:txBody>
        </p:sp>
      </p:grpSp>
      <p:sp>
        <p:nvSpPr>
          <p:cNvPr id="43" name="TextBox 42">
            <a:extLst>
              <a:ext uri="{FF2B5EF4-FFF2-40B4-BE49-F238E27FC236}">
                <a16:creationId xmlns:a16="http://schemas.microsoft.com/office/drawing/2014/main" id="{2EA5583A-334B-40BC-9C1B-87F6B0E4054A}"/>
              </a:ext>
            </a:extLst>
          </p:cNvPr>
          <p:cNvSpPr txBox="1"/>
          <p:nvPr/>
        </p:nvSpPr>
        <p:spPr>
          <a:xfrm>
            <a:off x="364446" y="3922526"/>
            <a:ext cx="2514600" cy="923330"/>
          </a:xfrm>
          <a:prstGeom prst="rect">
            <a:avLst/>
          </a:prstGeom>
          <a:noFill/>
        </p:spPr>
        <p:txBody>
          <a:bodyPr wrap="square" rtlCol="0">
            <a:spAutoFit/>
          </a:bodyPr>
          <a:lstStyle/>
          <a:p>
            <a:pPr algn="ctr"/>
            <a:r>
              <a:rPr lang="en-US" dirty="0">
                <a:solidFill>
                  <a:srgbClr val="717175"/>
                </a:solidFill>
              </a:rPr>
              <a:t>Needs </a:t>
            </a:r>
          </a:p>
          <a:p>
            <a:pPr algn="ctr"/>
            <a:r>
              <a:rPr lang="en-US" dirty="0">
                <a:solidFill>
                  <a:srgbClr val="717175"/>
                </a:solidFill>
              </a:rPr>
              <a:t>Supervisor </a:t>
            </a:r>
          </a:p>
          <a:p>
            <a:pPr algn="ctr"/>
            <a:r>
              <a:rPr lang="en-US" dirty="0">
                <a:solidFill>
                  <a:srgbClr val="717175"/>
                </a:solidFill>
              </a:rPr>
              <a:t>Approval</a:t>
            </a:r>
          </a:p>
        </p:txBody>
      </p:sp>
      <p:sp>
        <p:nvSpPr>
          <p:cNvPr id="44" name="TextBox 43">
            <a:extLst>
              <a:ext uri="{FF2B5EF4-FFF2-40B4-BE49-F238E27FC236}">
                <a16:creationId xmlns:a16="http://schemas.microsoft.com/office/drawing/2014/main" id="{6C0F3CA0-316C-4EE1-B0FB-A35423397494}"/>
              </a:ext>
            </a:extLst>
          </p:cNvPr>
          <p:cNvSpPr txBox="1"/>
          <p:nvPr/>
        </p:nvSpPr>
        <p:spPr>
          <a:xfrm>
            <a:off x="2593975" y="3922526"/>
            <a:ext cx="2514600" cy="923330"/>
          </a:xfrm>
          <a:prstGeom prst="rect">
            <a:avLst/>
          </a:prstGeom>
          <a:noFill/>
        </p:spPr>
        <p:txBody>
          <a:bodyPr wrap="square" rtlCol="0">
            <a:spAutoFit/>
          </a:bodyPr>
          <a:lstStyle/>
          <a:p>
            <a:pPr algn="ctr"/>
            <a:r>
              <a:rPr lang="en-US" dirty="0">
                <a:solidFill>
                  <a:srgbClr val="717175"/>
                </a:solidFill>
              </a:rPr>
              <a:t>Paid to Hourly Employees at Rate of Time &amp; a Half</a:t>
            </a:r>
          </a:p>
        </p:txBody>
      </p:sp>
      <p:sp>
        <p:nvSpPr>
          <p:cNvPr id="45" name="TextBox 44">
            <a:extLst>
              <a:ext uri="{FF2B5EF4-FFF2-40B4-BE49-F238E27FC236}">
                <a16:creationId xmlns:a16="http://schemas.microsoft.com/office/drawing/2014/main" id="{E6071904-9631-44B9-9D33-D91B30887E6C}"/>
              </a:ext>
            </a:extLst>
          </p:cNvPr>
          <p:cNvSpPr txBox="1"/>
          <p:nvPr/>
        </p:nvSpPr>
        <p:spPr>
          <a:xfrm>
            <a:off x="4747304" y="3922526"/>
            <a:ext cx="2514600" cy="923330"/>
          </a:xfrm>
          <a:prstGeom prst="rect">
            <a:avLst/>
          </a:prstGeom>
          <a:noFill/>
        </p:spPr>
        <p:txBody>
          <a:bodyPr wrap="square" rtlCol="0">
            <a:spAutoFit/>
          </a:bodyPr>
          <a:lstStyle/>
          <a:p>
            <a:pPr algn="ctr"/>
            <a:r>
              <a:rPr lang="en-US" dirty="0">
                <a:solidFill>
                  <a:srgbClr val="717175"/>
                </a:solidFill>
              </a:rPr>
              <a:t>Compensatory Time </a:t>
            </a:r>
          </a:p>
          <a:p>
            <a:pPr algn="ctr"/>
            <a:r>
              <a:rPr lang="en-US" dirty="0">
                <a:solidFill>
                  <a:srgbClr val="717175"/>
                </a:solidFill>
              </a:rPr>
              <a:t>to Salaried </a:t>
            </a:r>
          </a:p>
          <a:p>
            <a:pPr algn="ctr"/>
            <a:r>
              <a:rPr lang="en-US" dirty="0">
                <a:solidFill>
                  <a:srgbClr val="717175"/>
                </a:solidFill>
              </a:rPr>
              <a:t>Employees</a:t>
            </a:r>
          </a:p>
        </p:txBody>
      </p:sp>
      <p:grpSp>
        <p:nvGrpSpPr>
          <p:cNvPr id="4" name="Graphic 2" descr="Bank Check">
            <a:extLst>
              <a:ext uri="{FF2B5EF4-FFF2-40B4-BE49-F238E27FC236}">
                <a16:creationId xmlns:a16="http://schemas.microsoft.com/office/drawing/2014/main" id="{83292170-E792-490E-9AF6-11B6DA004003}"/>
              </a:ext>
            </a:extLst>
          </p:cNvPr>
          <p:cNvGrpSpPr/>
          <p:nvPr/>
        </p:nvGrpSpPr>
        <p:grpSpPr>
          <a:xfrm>
            <a:off x="3028119" y="2330903"/>
            <a:ext cx="1447226" cy="1447226"/>
            <a:chOff x="3028119" y="2330903"/>
            <a:chExt cx="1447226" cy="1447226"/>
          </a:xfrm>
          <a:solidFill>
            <a:srgbClr val="A3AB16"/>
          </a:solidFill>
        </p:grpSpPr>
        <p:sp>
          <p:nvSpPr>
            <p:cNvPr id="5" name="Freeform: Shape 4">
              <a:extLst>
                <a:ext uri="{FF2B5EF4-FFF2-40B4-BE49-F238E27FC236}">
                  <a16:creationId xmlns:a16="http://schemas.microsoft.com/office/drawing/2014/main" id="{123BCC8C-D5CF-4B68-84C3-CF8A68FF39D7}"/>
                </a:ext>
              </a:extLst>
            </p:cNvPr>
            <p:cNvSpPr/>
            <p:nvPr/>
          </p:nvSpPr>
          <p:spPr>
            <a:xfrm>
              <a:off x="3070636" y="2735226"/>
              <a:ext cx="1356774" cy="633161"/>
            </a:xfrm>
            <a:custGeom>
              <a:avLst/>
              <a:gdLst>
                <a:gd name="connsiteX0" fmla="*/ 17784 w 1356774"/>
                <a:gd name="connsiteY0" fmla="*/ 17784 h 633161"/>
                <a:gd name="connsiteX1" fmla="*/ 17784 w 1356774"/>
                <a:gd name="connsiteY1" fmla="*/ 620795 h 633161"/>
                <a:gd name="connsiteX2" fmla="*/ 1344408 w 1356774"/>
                <a:gd name="connsiteY2" fmla="*/ 620795 h 633161"/>
                <a:gd name="connsiteX3" fmla="*/ 1344408 w 1356774"/>
                <a:gd name="connsiteY3" fmla="*/ 17784 h 633161"/>
                <a:gd name="connsiteX4" fmla="*/ 17784 w 1356774"/>
                <a:gd name="connsiteY4" fmla="*/ 17784 h 633161"/>
                <a:gd name="connsiteX5" fmla="*/ 1253956 w 1356774"/>
                <a:gd name="connsiteY5" fmla="*/ 530343 h 633161"/>
                <a:gd name="connsiteX6" fmla="*/ 108236 w 1356774"/>
                <a:gd name="connsiteY6" fmla="*/ 530343 h 633161"/>
                <a:gd name="connsiteX7" fmla="*/ 108236 w 1356774"/>
                <a:gd name="connsiteY7" fmla="*/ 108236 h 633161"/>
                <a:gd name="connsiteX8" fmla="*/ 1253956 w 1356774"/>
                <a:gd name="connsiteY8" fmla="*/ 108236 h 633161"/>
                <a:gd name="connsiteX9" fmla="*/ 1253956 w 1356774"/>
                <a:gd name="connsiteY9" fmla="*/ 530343 h 63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774" h="633161">
                  <a:moveTo>
                    <a:pt x="17784" y="17784"/>
                  </a:moveTo>
                  <a:lnTo>
                    <a:pt x="17784" y="620795"/>
                  </a:lnTo>
                  <a:lnTo>
                    <a:pt x="1344408" y="620795"/>
                  </a:lnTo>
                  <a:lnTo>
                    <a:pt x="1344408" y="17784"/>
                  </a:lnTo>
                  <a:lnTo>
                    <a:pt x="17784" y="17784"/>
                  </a:lnTo>
                  <a:close/>
                  <a:moveTo>
                    <a:pt x="1253956" y="530343"/>
                  </a:moveTo>
                  <a:lnTo>
                    <a:pt x="108236" y="530343"/>
                  </a:lnTo>
                  <a:lnTo>
                    <a:pt x="108236" y="108236"/>
                  </a:lnTo>
                  <a:lnTo>
                    <a:pt x="1253956" y="108236"/>
                  </a:lnTo>
                  <a:lnTo>
                    <a:pt x="1253956" y="530343"/>
                  </a:lnTo>
                  <a:close/>
                </a:path>
              </a:pathLst>
            </a:custGeom>
            <a:grpFill/>
            <a:ln w="14982"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C5019DCD-6910-4E48-930A-9613B3FED384}"/>
                </a:ext>
              </a:extLst>
            </p:cNvPr>
            <p:cNvSpPr/>
            <p:nvPr/>
          </p:nvSpPr>
          <p:spPr>
            <a:xfrm>
              <a:off x="3221389" y="3006581"/>
              <a:ext cx="723613" cy="90452"/>
            </a:xfrm>
            <a:custGeom>
              <a:avLst/>
              <a:gdLst>
                <a:gd name="connsiteX0" fmla="*/ 17784 w 723613"/>
                <a:gd name="connsiteY0" fmla="*/ 17784 h 90451"/>
                <a:gd name="connsiteX1" fmla="*/ 711247 w 723613"/>
                <a:gd name="connsiteY1" fmla="*/ 17784 h 90451"/>
                <a:gd name="connsiteX2" fmla="*/ 711247 w 723613"/>
                <a:gd name="connsiteY2" fmla="*/ 78085 h 90451"/>
                <a:gd name="connsiteX3" fmla="*/ 17784 w 723613"/>
                <a:gd name="connsiteY3" fmla="*/ 78085 h 90451"/>
              </a:gdLst>
              <a:ahLst/>
              <a:cxnLst>
                <a:cxn ang="0">
                  <a:pos x="connsiteX0" y="connsiteY0"/>
                </a:cxn>
                <a:cxn ang="0">
                  <a:pos x="connsiteX1" y="connsiteY1"/>
                </a:cxn>
                <a:cxn ang="0">
                  <a:pos x="connsiteX2" y="connsiteY2"/>
                </a:cxn>
                <a:cxn ang="0">
                  <a:pos x="connsiteX3" y="connsiteY3"/>
                </a:cxn>
              </a:cxnLst>
              <a:rect l="l" t="t" r="r" b="b"/>
              <a:pathLst>
                <a:path w="723613" h="90451">
                  <a:moveTo>
                    <a:pt x="17784" y="17784"/>
                  </a:moveTo>
                  <a:lnTo>
                    <a:pt x="711247" y="17784"/>
                  </a:lnTo>
                  <a:lnTo>
                    <a:pt x="711247" y="78085"/>
                  </a:lnTo>
                  <a:lnTo>
                    <a:pt x="17784" y="78085"/>
                  </a:lnTo>
                  <a:close/>
                </a:path>
              </a:pathLst>
            </a:custGeom>
            <a:grpFill/>
            <a:ln w="14982"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16705BCF-3C87-4104-A21D-20DB0D439279}"/>
                </a:ext>
              </a:extLst>
            </p:cNvPr>
            <p:cNvSpPr/>
            <p:nvPr/>
          </p:nvSpPr>
          <p:spPr>
            <a:xfrm>
              <a:off x="3221389" y="2885979"/>
              <a:ext cx="301505" cy="90452"/>
            </a:xfrm>
            <a:custGeom>
              <a:avLst/>
              <a:gdLst>
                <a:gd name="connsiteX0" fmla="*/ 17784 w 301505"/>
                <a:gd name="connsiteY0" fmla="*/ 17784 h 90451"/>
                <a:gd name="connsiteX1" fmla="*/ 289139 w 301505"/>
                <a:gd name="connsiteY1" fmla="*/ 17784 h 90451"/>
                <a:gd name="connsiteX2" fmla="*/ 289139 w 301505"/>
                <a:gd name="connsiteY2" fmla="*/ 78085 h 90451"/>
                <a:gd name="connsiteX3" fmla="*/ 17784 w 301505"/>
                <a:gd name="connsiteY3" fmla="*/ 78085 h 90451"/>
              </a:gdLst>
              <a:ahLst/>
              <a:cxnLst>
                <a:cxn ang="0">
                  <a:pos x="connsiteX0" y="connsiteY0"/>
                </a:cxn>
                <a:cxn ang="0">
                  <a:pos x="connsiteX1" y="connsiteY1"/>
                </a:cxn>
                <a:cxn ang="0">
                  <a:pos x="connsiteX2" y="connsiteY2"/>
                </a:cxn>
                <a:cxn ang="0">
                  <a:pos x="connsiteX3" y="connsiteY3"/>
                </a:cxn>
              </a:cxnLst>
              <a:rect l="l" t="t" r="r" b="b"/>
              <a:pathLst>
                <a:path w="301505" h="90451">
                  <a:moveTo>
                    <a:pt x="17784" y="17784"/>
                  </a:moveTo>
                  <a:lnTo>
                    <a:pt x="289139" y="17784"/>
                  </a:lnTo>
                  <a:lnTo>
                    <a:pt x="289139" y="78085"/>
                  </a:lnTo>
                  <a:lnTo>
                    <a:pt x="17784" y="78085"/>
                  </a:lnTo>
                  <a:close/>
                </a:path>
              </a:pathLst>
            </a:custGeom>
            <a:grpFill/>
            <a:ln w="14982"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3995CBD5-82A5-40A0-8F51-C2C3C880AF7E}"/>
                </a:ext>
              </a:extLst>
            </p:cNvPr>
            <p:cNvSpPr/>
            <p:nvPr/>
          </p:nvSpPr>
          <p:spPr>
            <a:xfrm>
              <a:off x="3975152" y="2976431"/>
              <a:ext cx="301505" cy="120602"/>
            </a:xfrm>
            <a:custGeom>
              <a:avLst/>
              <a:gdLst>
                <a:gd name="connsiteX0" fmla="*/ 17784 w 301505"/>
                <a:gd name="connsiteY0" fmla="*/ 17784 h 120602"/>
                <a:gd name="connsiteX1" fmla="*/ 289139 w 301505"/>
                <a:gd name="connsiteY1" fmla="*/ 17784 h 120602"/>
                <a:gd name="connsiteX2" fmla="*/ 289139 w 301505"/>
                <a:gd name="connsiteY2" fmla="*/ 108236 h 120602"/>
                <a:gd name="connsiteX3" fmla="*/ 17784 w 301505"/>
                <a:gd name="connsiteY3" fmla="*/ 108236 h 120602"/>
              </a:gdLst>
              <a:ahLst/>
              <a:cxnLst>
                <a:cxn ang="0">
                  <a:pos x="connsiteX0" y="connsiteY0"/>
                </a:cxn>
                <a:cxn ang="0">
                  <a:pos x="connsiteX1" y="connsiteY1"/>
                </a:cxn>
                <a:cxn ang="0">
                  <a:pos x="connsiteX2" y="connsiteY2"/>
                </a:cxn>
                <a:cxn ang="0">
                  <a:pos x="connsiteX3" y="connsiteY3"/>
                </a:cxn>
              </a:cxnLst>
              <a:rect l="l" t="t" r="r" b="b"/>
              <a:pathLst>
                <a:path w="301505" h="120602">
                  <a:moveTo>
                    <a:pt x="17784" y="17784"/>
                  </a:moveTo>
                  <a:lnTo>
                    <a:pt x="289139" y="17784"/>
                  </a:lnTo>
                  <a:lnTo>
                    <a:pt x="289139" y="108236"/>
                  </a:lnTo>
                  <a:lnTo>
                    <a:pt x="17784" y="108236"/>
                  </a:lnTo>
                  <a:close/>
                </a:path>
              </a:pathLst>
            </a:custGeom>
            <a:grpFill/>
            <a:ln w="14982"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F479AF5-4D9C-4BB7-A9CA-FCE808C3C8C5}"/>
                </a:ext>
              </a:extLst>
            </p:cNvPr>
            <p:cNvSpPr/>
            <p:nvPr/>
          </p:nvSpPr>
          <p:spPr>
            <a:xfrm>
              <a:off x="3751390" y="3094072"/>
              <a:ext cx="512559" cy="150753"/>
            </a:xfrm>
            <a:custGeom>
              <a:avLst/>
              <a:gdLst>
                <a:gd name="connsiteX0" fmla="*/ 169185 w 512559"/>
                <a:gd name="connsiteY0" fmla="*/ 72001 h 150752"/>
                <a:gd name="connsiteX1" fmla="*/ 158632 w 512559"/>
                <a:gd name="connsiteY1" fmla="*/ 84061 h 150752"/>
                <a:gd name="connsiteX2" fmla="*/ 152602 w 512559"/>
                <a:gd name="connsiteY2" fmla="*/ 78031 h 150752"/>
                <a:gd name="connsiteX3" fmla="*/ 90793 w 512559"/>
                <a:gd name="connsiteY3" fmla="*/ 72001 h 150752"/>
                <a:gd name="connsiteX4" fmla="*/ 72703 w 512559"/>
                <a:gd name="connsiteY4" fmla="*/ 73509 h 150752"/>
                <a:gd name="connsiteX5" fmla="*/ 30492 w 512559"/>
                <a:gd name="connsiteY5" fmla="*/ 65971 h 150752"/>
                <a:gd name="connsiteX6" fmla="*/ 22954 w 512559"/>
                <a:gd name="connsiteY6" fmla="*/ 108182 h 150752"/>
                <a:gd name="connsiteX7" fmla="*/ 114914 w 512559"/>
                <a:gd name="connsiteY7" fmla="*/ 126272 h 150752"/>
                <a:gd name="connsiteX8" fmla="*/ 114914 w 512559"/>
                <a:gd name="connsiteY8" fmla="*/ 126272 h 150752"/>
                <a:gd name="connsiteX9" fmla="*/ 151094 w 512559"/>
                <a:gd name="connsiteY9" fmla="*/ 145870 h 150752"/>
                <a:gd name="connsiteX10" fmla="*/ 155617 w 512559"/>
                <a:gd name="connsiteY10" fmla="*/ 145870 h 150752"/>
                <a:gd name="connsiteX11" fmla="*/ 214410 w 512559"/>
                <a:gd name="connsiteY11" fmla="*/ 111197 h 150752"/>
                <a:gd name="connsiteX12" fmla="*/ 223456 w 512559"/>
                <a:gd name="connsiteY12" fmla="*/ 100644 h 150752"/>
                <a:gd name="connsiteX13" fmla="*/ 261144 w 512559"/>
                <a:gd name="connsiteY13" fmla="*/ 81046 h 150752"/>
                <a:gd name="connsiteX14" fmla="*/ 291294 w 512559"/>
                <a:gd name="connsiteY14" fmla="*/ 127780 h 150752"/>
                <a:gd name="connsiteX15" fmla="*/ 357625 w 512559"/>
                <a:gd name="connsiteY15" fmla="*/ 123257 h 150752"/>
                <a:gd name="connsiteX16" fmla="*/ 369686 w 512559"/>
                <a:gd name="connsiteY16" fmla="*/ 114212 h 150752"/>
                <a:gd name="connsiteX17" fmla="*/ 371193 w 512559"/>
                <a:gd name="connsiteY17" fmla="*/ 112704 h 150752"/>
                <a:gd name="connsiteX18" fmla="*/ 377223 w 512559"/>
                <a:gd name="connsiteY18" fmla="*/ 117227 h 150752"/>
                <a:gd name="connsiteX19" fmla="*/ 425464 w 512559"/>
                <a:gd name="connsiteY19" fmla="*/ 124765 h 150752"/>
                <a:gd name="connsiteX20" fmla="*/ 467675 w 512559"/>
                <a:gd name="connsiteY20" fmla="*/ 124765 h 150752"/>
                <a:gd name="connsiteX21" fmla="*/ 467675 w 512559"/>
                <a:gd name="connsiteY21" fmla="*/ 124765 h 150752"/>
                <a:gd name="connsiteX22" fmla="*/ 497825 w 512559"/>
                <a:gd name="connsiteY22" fmla="*/ 94614 h 150752"/>
                <a:gd name="connsiteX23" fmla="*/ 467675 w 512559"/>
                <a:gd name="connsiteY23" fmla="*/ 64464 h 150752"/>
                <a:gd name="connsiteX24" fmla="*/ 445062 w 512559"/>
                <a:gd name="connsiteY24" fmla="*/ 64464 h 150752"/>
                <a:gd name="connsiteX25" fmla="*/ 417927 w 512559"/>
                <a:gd name="connsiteY25" fmla="*/ 65971 h 150752"/>
                <a:gd name="connsiteX26" fmla="*/ 417927 w 512559"/>
                <a:gd name="connsiteY26" fmla="*/ 64464 h 150752"/>
                <a:gd name="connsiteX27" fmla="*/ 407374 w 512559"/>
                <a:gd name="connsiteY27" fmla="*/ 64464 h 150752"/>
                <a:gd name="connsiteX28" fmla="*/ 405866 w 512559"/>
                <a:gd name="connsiteY28" fmla="*/ 62956 h 150752"/>
                <a:gd name="connsiteX29" fmla="*/ 359133 w 512559"/>
                <a:gd name="connsiteY29" fmla="*/ 50896 h 150752"/>
                <a:gd name="connsiteX30" fmla="*/ 330490 w 512559"/>
                <a:gd name="connsiteY30" fmla="*/ 67479 h 150752"/>
                <a:gd name="connsiteX31" fmla="*/ 325967 w 512559"/>
                <a:gd name="connsiteY31" fmla="*/ 72001 h 150752"/>
                <a:gd name="connsiteX32" fmla="*/ 322952 w 512559"/>
                <a:gd name="connsiteY32" fmla="*/ 73509 h 150752"/>
                <a:gd name="connsiteX33" fmla="*/ 318430 w 512559"/>
                <a:gd name="connsiteY33" fmla="*/ 37328 h 150752"/>
                <a:gd name="connsiteX34" fmla="*/ 261144 w 512559"/>
                <a:gd name="connsiteY34" fmla="*/ 19238 h 150752"/>
                <a:gd name="connsiteX35" fmla="*/ 184260 w 512559"/>
                <a:gd name="connsiteY35" fmla="*/ 55418 h 150752"/>
                <a:gd name="connsiteX36" fmla="*/ 169185 w 512559"/>
                <a:gd name="connsiteY36" fmla="*/ 72001 h 150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512559" h="150752">
                  <a:moveTo>
                    <a:pt x="169185" y="72001"/>
                  </a:moveTo>
                  <a:cubicBezTo>
                    <a:pt x="166170" y="75016"/>
                    <a:pt x="161647" y="81046"/>
                    <a:pt x="158632" y="84061"/>
                  </a:cubicBezTo>
                  <a:cubicBezTo>
                    <a:pt x="157124" y="82554"/>
                    <a:pt x="155617" y="79539"/>
                    <a:pt x="152602" y="78031"/>
                  </a:cubicBezTo>
                  <a:cubicBezTo>
                    <a:pt x="136019" y="62956"/>
                    <a:pt x="116421" y="59941"/>
                    <a:pt x="90793" y="72001"/>
                  </a:cubicBezTo>
                  <a:cubicBezTo>
                    <a:pt x="75718" y="78031"/>
                    <a:pt x="72703" y="75016"/>
                    <a:pt x="72703" y="73509"/>
                  </a:cubicBezTo>
                  <a:cubicBezTo>
                    <a:pt x="63658" y="59941"/>
                    <a:pt x="44060" y="56926"/>
                    <a:pt x="30492" y="65971"/>
                  </a:cubicBezTo>
                  <a:cubicBezTo>
                    <a:pt x="16924" y="75016"/>
                    <a:pt x="13909" y="94614"/>
                    <a:pt x="22954" y="108182"/>
                  </a:cubicBezTo>
                  <a:cubicBezTo>
                    <a:pt x="44060" y="136825"/>
                    <a:pt x="77225" y="142855"/>
                    <a:pt x="114914" y="126272"/>
                  </a:cubicBezTo>
                  <a:cubicBezTo>
                    <a:pt x="114914" y="126272"/>
                    <a:pt x="114914" y="126272"/>
                    <a:pt x="114914" y="126272"/>
                  </a:cubicBezTo>
                  <a:cubicBezTo>
                    <a:pt x="119436" y="133810"/>
                    <a:pt x="129989" y="144363"/>
                    <a:pt x="151094" y="145870"/>
                  </a:cubicBezTo>
                  <a:cubicBezTo>
                    <a:pt x="152602" y="145870"/>
                    <a:pt x="154109" y="145870"/>
                    <a:pt x="155617" y="145870"/>
                  </a:cubicBezTo>
                  <a:cubicBezTo>
                    <a:pt x="184260" y="145870"/>
                    <a:pt x="203858" y="124765"/>
                    <a:pt x="214410" y="111197"/>
                  </a:cubicBezTo>
                  <a:cubicBezTo>
                    <a:pt x="217425" y="106674"/>
                    <a:pt x="220440" y="103659"/>
                    <a:pt x="223456" y="100644"/>
                  </a:cubicBezTo>
                  <a:cubicBezTo>
                    <a:pt x="232501" y="91599"/>
                    <a:pt x="246069" y="85569"/>
                    <a:pt x="261144" y="81046"/>
                  </a:cubicBezTo>
                  <a:cubicBezTo>
                    <a:pt x="262651" y="102152"/>
                    <a:pt x="273204" y="118735"/>
                    <a:pt x="291294" y="127780"/>
                  </a:cubicBezTo>
                  <a:cubicBezTo>
                    <a:pt x="310892" y="138332"/>
                    <a:pt x="336520" y="136825"/>
                    <a:pt x="357625" y="123257"/>
                  </a:cubicBezTo>
                  <a:cubicBezTo>
                    <a:pt x="362148" y="120242"/>
                    <a:pt x="365163" y="117227"/>
                    <a:pt x="369686" y="114212"/>
                  </a:cubicBezTo>
                  <a:cubicBezTo>
                    <a:pt x="369686" y="114212"/>
                    <a:pt x="371193" y="112704"/>
                    <a:pt x="371193" y="112704"/>
                  </a:cubicBezTo>
                  <a:cubicBezTo>
                    <a:pt x="372701" y="114212"/>
                    <a:pt x="375716" y="115720"/>
                    <a:pt x="377223" y="117227"/>
                  </a:cubicBezTo>
                  <a:cubicBezTo>
                    <a:pt x="393806" y="127780"/>
                    <a:pt x="414911" y="126272"/>
                    <a:pt x="425464" y="124765"/>
                  </a:cubicBezTo>
                  <a:cubicBezTo>
                    <a:pt x="433002" y="124765"/>
                    <a:pt x="467675" y="124765"/>
                    <a:pt x="467675" y="124765"/>
                  </a:cubicBezTo>
                  <a:cubicBezTo>
                    <a:pt x="467675" y="124765"/>
                    <a:pt x="467675" y="124765"/>
                    <a:pt x="467675" y="124765"/>
                  </a:cubicBezTo>
                  <a:cubicBezTo>
                    <a:pt x="484258" y="124765"/>
                    <a:pt x="497825" y="111197"/>
                    <a:pt x="497825" y="94614"/>
                  </a:cubicBezTo>
                  <a:cubicBezTo>
                    <a:pt x="497825" y="78031"/>
                    <a:pt x="484258" y="64464"/>
                    <a:pt x="467675" y="64464"/>
                  </a:cubicBezTo>
                  <a:lnTo>
                    <a:pt x="445062" y="64464"/>
                  </a:lnTo>
                  <a:cubicBezTo>
                    <a:pt x="436017" y="64464"/>
                    <a:pt x="425464" y="64464"/>
                    <a:pt x="417927" y="65971"/>
                  </a:cubicBezTo>
                  <a:lnTo>
                    <a:pt x="417927" y="64464"/>
                  </a:lnTo>
                  <a:cubicBezTo>
                    <a:pt x="414911" y="64464"/>
                    <a:pt x="410389" y="64464"/>
                    <a:pt x="407374" y="64464"/>
                  </a:cubicBezTo>
                  <a:cubicBezTo>
                    <a:pt x="407374" y="64464"/>
                    <a:pt x="405866" y="62956"/>
                    <a:pt x="405866" y="62956"/>
                  </a:cubicBezTo>
                  <a:cubicBezTo>
                    <a:pt x="398329" y="56926"/>
                    <a:pt x="381746" y="44866"/>
                    <a:pt x="359133" y="50896"/>
                  </a:cubicBezTo>
                  <a:cubicBezTo>
                    <a:pt x="345565" y="53911"/>
                    <a:pt x="336520" y="61449"/>
                    <a:pt x="330490" y="67479"/>
                  </a:cubicBezTo>
                  <a:cubicBezTo>
                    <a:pt x="328983" y="68986"/>
                    <a:pt x="327475" y="70494"/>
                    <a:pt x="325967" y="72001"/>
                  </a:cubicBezTo>
                  <a:cubicBezTo>
                    <a:pt x="324460" y="72001"/>
                    <a:pt x="324460" y="73509"/>
                    <a:pt x="322952" y="73509"/>
                  </a:cubicBezTo>
                  <a:cubicBezTo>
                    <a:pt x="324460" y="64464"/>
                    <a:pt x="325967" y="50896"/>
                    <a:pt x="318430" y="37328"/>
                  </a:cubicBezTo>
                  <a:cubicBezTo>
                    <a:pt x="307877" y="20745"/>
                    <a:pt x="289787" y="14715"/>
                    <a:pt x="261144" y="19238"/>
                  </a:cubicBezTo>
                  <a:cubicBezTo>
                    <a:pt x="230993" y="25268"/>
                    <a:pt x="203858" y="37328"/>
                    <a:pt x="184260" y="55418"/>
                  </a:cubicBezTo>
                  <a:cubicBezTo>
                    <a:pt x="178230" y="61449"/>
                    <a:pt x="173707" y="67479"/>
                    <a:pt x="169185" y="72001"/>
                  </a:cubicBezTo>
                  <a:close/>
                </a:path>
              </a:pathLst>
            </a:custGeom>
            <a:grpFill/>
            <a:ln w="14982" cap="flat">
              <a:noFill/>
              <a:prstDash val="solid"/>
              <a:miter/>
            </a:ln>
          </p:spPr>
          <p:txBody>
            <a:bodyPr rtlCol="0" anchor="ctr"/>
            <a:lstStyle/>
            <a:p>
              <a:endParaRPr lang="en-US"/>
            </a:p>
          </p:txBody>
        </p:sp>
      </p:grpSp>
    </p:spTree>
    <p:extLst>
      <p:ext uri="{BB962C8B-B14F-4D97-AF65-F5344CB8AC3E}">
        <p14:creationId xmlns:p14="http://schemas.microsoft.com/office/powerpoint/2010/main" val="25698675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287D005-16AE-466A-B300-4753F2D62351}"/>
              </a:ext>
            </a:extLst>
          </p:cNvPr>
          <p:cNvSpPr>
            <a:spLocks noGrp="1"/>
          </p:cNvSpPr>
          <p:nvPr>
            <p:ph type="title"/>
          </p:nvPr>
        </p:nvSpPr>
        <p:spPr/>
        <p:txBody>
          <a:bodyPr/>
          <a:lstStyle/>
          <a:p>
            <a:r>
              <a:rPr lang="en-US" dirty="0"/>
              <a:t>PAYROLL POLICY</a:t>
            </a:r>
          </a:p>
        </p:txBody>
      </p:sp>
      <p:grpSp>
        <p:nvGrpSpPr>
          <p:cNvPr id="30" name="Graphic 15" descr="Monthly calendar">
            <a:extLst>
              <a:ext uri="{FF2B5EF4-FFF2-40B4-BE49-F238E27FC236}">
                <a16:creationId xmlns:a16="http://schemas.microsoft.com/office/drawing/2014/main" id="{40A3BC44-2B46-4316-AB6E-FF3D46B1C442}"/>
              </a:ext>
            </a:extLst>
          </p:cNvPr>
          <p:cNvGrpSpPr/>
          <p:nvPr/>
        </p:nvGrpSpPr>
        <p:grpSpPr>
          <a:xfrm>
            <a:off x="743046" y="2171700"/>
            <a:ext cx="1757400" cy="1757400"/>
            <a:chOff x="3355975" y="2400300"/>
            <a:chExt cx="1757400" cy="1757400"/>
          </a:xfrm>
          <a:solidFill>
            <a:srgbClr val="A3AB16"/>
          </a:solidFill>
        </p:grpSpPr>
        <p:sp>
          <p:nvSpPr>
            <p:cNvPr id="31" name="Freeform: Shape 30">
              <a:extLst>
                <a:ext uri="{FF2B5EF4-FFF2-40B4-BE49-F238E27FC236}">
                  <a16:creationId xmlns:a16="http://schemas.microsoft.com/office/drawing/2014/main" id="{9E3D16CD-7F03-4B1D-9707-E08B65E09FEB}"/>
                </a:ext>
              </a:extLst>
            </p:cNvPr>
            <p:cNvSpPr/>
            <p:nvPr/>
          </p:nvSpPr>
          <p:spPr>
            <a:xfrm>
              <a:off x="3598533" y="2862533"/>
              <a:ext cx="1263131" cy="1043456"/>
            </a:xfrm>
            <a:custGeom>
              <a:avLst/>
              <a:gdLst>
                <a:gd name="connsiteX0" fmla="*/ 1148717 w 1263131"/>
                <a:gd name="connsiteY0" fmla="*/ 123567 h 1043456"/>
                <a:gd name="connsiteX1" fmla="*/ 1148717 w 1263131"/>
                <a:gd name="connsiteY1" fmla="*/ 270017 h 1043456"/>
                <a:gd name="connsiteX2" fmla="*/ 1002267 w 1263131"/>
                <a:gd name="connsiteY2" fmla="*/ 270017 h 1043456"/>
                <a:gd name="connsiteX3" fmla="*/ 1002267 w 1263131"/>
                <a:gd name="connsiteY3" fmla="*/ 123567 h 1043456"/>
                <a:gd name="connsiteX4" fmla="*/ 1148717 w 1263131"/>
                <a:gd name="connsiteY4" fmla="*/ 123567 h 1043456"/>
                <a:gd name="connsiteX5" fmla="*/ 123567 w 1263131"/>
                <a:gd name="connsiteY5" fmla="*/ 782592 h 1043456"/>
                <a:gd name="connsiteX6" fmla="*/ 270017 w 1263131"/>
                <a:gd name="connsiteY6" fmla="*/ 782592 h 1043456"/>
                <a:gd name="connsiteX7" fmla="*/ 270017 w 1263131"/>
                <a:gd name="connsiteY7" fmla="*/ 929042 h 1043456"/>
                <a:gd name="connsiteX8" fmla="*/ 123567 w 1263131"/>
                <a:gd name="connsiteY8" fmla="*/ 929042 h 1043456"/>
                <a:gd name="connsiteX9" fmla="*/ 123567 w 1263131"/>
                <a:gd name="connsiteY9" fmla="*/ 782592 h 1043456"/>
                <a:gd name="connsiteX10" fmla="*/ 489692 w 1263131"/>
                <a:gd name="connsiteY10" fmla="*/ 123567 h 1043456"/>
                <a:gd name="connsiteX11" fmla="*/ 489692 w 1263131"/>
                <a:gd name="connsiteY11" fmla="*/ 270017 h 1043456"/>
                <a:gd name="connsiteX12" fmla="*/ 343242 w 1263131"/>
                <a:gd name="connsiteY12" fmla="*/ 270017 h 1043456"/>
                <a:gd name="connsiteX13" fmla="*/ 343242 w 1263131"/>
                <a:gd name="connsiteY13" fmla="*/ 123567 h 1043456"/>
                <a:gd name="connsiteX14" fmla="*/ 489692 w 1263131"/>
                <a:gd name="connsiteY14" fmla="*/ 123567 h 1043456"/>
                <a:gd name="connsiteX15" fmla="*/ 709367 w 1263131"/>
                <a:gd name="connsiteY15" fmla="*/ 123567 h 1043456"/>
                <a:gd name="connsiteX16" fmla="*/ 709367 w 1263131"/>
                <a:gd name="connsiteY16" fmla="*/ 270017 h 1043456"/>
                <a:gd name="connsiteX17" fmla="*/ 562917 w 1263131"/>
                <a:gd name="connsiteY17" fmla="*/ 270017 h 1043456"/>
                <a:gd name="connsiteX18" fmla="*/ 562917 w 1263131"/>
                <a:gd name="connsiteY18" fmla="*/ 123567 h 1043456"/>
                <a:gd name="connsiteX19" fmla="*/ 709367 w 1263131"/>
                <a:gd name="connsiteY19" fmla="*/ 123567 h 1043456"/>
                <a:gd name="connsiteX20" fmla="*/ 929042 w 1263131"/>
                <a:gd name="connsiteY20" fmla="*/ 489692 h 1043456"/>
                <a:gd name="connsiteX21" fmla="*/ 782592 w 1263131"/>
                <a:gd name="connsiteY21" fmla="*/ 489692 h 1043456"/>
                <a:gd name="connsiteX22" fmla="*/ 782592 w 1263131"/>
                <a:gd name="connsiteY22" fmla="*/ 343242 h 1043456"/>
                <a:gd name="connsiteX23" fmla="*/ 929042 w 1263131"/>
                <a:gd name="connsiteY23" fmla="*/ 343242 h 1043456"/>
                <a:gd name="connsiteX24" fmla="*/ 929042 w 1263131"/>
                <a:gd name="connsiteY24" fmla="*/ 489692 h 1043456"/>
                <a:gd name="connsiteX25" fmla="*/ 1002267 w 1263131"/>
                <a:gd name="connsiteY25" fmla="*/ 489692 h 1043456"/>
                <a:gd name="connsiteX26" fmla="*/ 1002267 w 1263131"/>
                <a:gd name="connsiteY26" fmla="*/ 343242 h 1043456"/>
                <a:gd name="connsiteX27" fmla="*/ 1148717 w 1263131"/>
                <a:gd name="connsiteY27" fmla="*/ 343242 h 1043456"/>
                <a:gd name="connsiteX28" fmla="*/ 1148717 w 1263131"/>
                <a:gd name="connsiteY28" fmla="*/ 489692 h 1043456"/>
                <a:gd name="connsiteX29" fmla="*/ 1002267 w 1263131"/>
                <a:gd name="connsiteY29" fmla="*/ 489692 h 1043456"/>
                <a:gd name="connsiteX30" fmla="*/ 1002267 w 1263131"/>
                <a:gd name="connsiteY30" fmla="*/ 709367 h 1043456"/>
                <a:gd name="connsiteX31" fmla="*/ 1002267 w 1263131"/>
                <a:gd name="connsiteY31" fmla="*/ 562917 h 1043456"/>
                <a:gd name="connsiteX32" fmla="*/ 1148717 w 1263131"/>
                <a:gd name="connsiteY32" fmla="*/ 562917 h 1043456"/>
                <a:gd name="connsiteX33" fmla="*/ 1148717 w 1263131"/>
                <a:gd name="connsiteY33" fmla="*/ 709367 h 1043456"/>
                <a:gd name="connsiteX34" fmla="*/ 1002267 w 1263131"/>
                <a:gd name="connsiteY34" fmla="*/ 709367 h 1043456"/>
                <a:gd name="connsiteX35" fmla="*/ 562917 w 1263131"/>
                <a:gd name="connsiteY35" fmla="*/ 782592 h 1043456"/>
                <a:gd name="connsiteX36" fmla="*/ 709367 w 1263131"/>
                <a:gd name="connsiteY36" fmla="*/ 782592 h 1043456"/>
                <a:gd name="connsiteX37" fmla="*/ 709367 w 1263131"/>
                <a:gd name="connsiteY37" fmla="*/ 929042 h 1043456"/>
                <a:gd name="connsiteX38" fmla="*/ 562917 w 1263131"/>
                <a:gd name="connsiteY38" fmla="*/ 929042 h 1043456"/>
                <a:gd name="connsiteX39" fmla="*/ 562917 w 1263131"/>
                <a:gd name="connsiteY39" fmla="*/ 782592 h 1043456"/>
                <a:gd name="connsiteX40" fmla="*/ 489692 w 1263131"/>
                <a:gd name="connsiteY40" fmla="*/ 782592 h 1043456"/>
                <a:gd name="connsiteX41" fmla="*/ 489692 w 1263131"/>
                <a:gd name="connsiteY41" fmla="*/ 929042 h 1043456"/>
                <a:gd name="connsiteX42" fmla="*/ 343242 w 1263131"/>
                <a:gd name="connsiteY42" fmla="*/ 929042 h 1043456"/>
                <a:gd name="connsiteX43" fmla="*/ 343242 w 1263131"/>
                <a:gd name="connsiteY43" fmla="*/ 782592 h 1043456"/>
                <a:gd name="connsiteX44" fmla="*/ 489692 w 1263131"/>
                <a:gd name="connsiteY44" fmla="*/ 782592 h 1043456"/>
                <a:gd name="connsiteX45" fmla="*/ 343242 w 1263131"/>
                <a:gd name="connsiteY45" fmla="*/ 562917 h 1043456"/>
                <a:gd name="connsiteX46" fmla="*/ 489692 w 1263131"/>
                <a:gd name="connsiteY46" fmla="*/ 562917 h 1043456"/>
                <a:gd name="connsiteX47" fmla="*/ 489692 w 1263131"/>
                <a:gd name="connsiteY47" fmla="*/ 709367 h 1043456"/>
                <a:gd name="connsiteX48" fmla="*/ 343242 w 1263131"/>
                <a:gd name="connsiteY48" fmla="*/ 709367 h 1043456"/>
                <a:gd name="connsiteX49" fmla="*/ 343242 w 1263131"/>
                <a:gd name="connsiteY49" fmla="*/ 562917 h 1043456"/>
                <a:gd name="connsiteX50" fmla="*/ 270017 w 1263131"/>
                <a:gd name="connsiteY50" fmla="*/ 562917 h 1043456"/>
                <a:gd name="connsiteX51" fmla="*/ 270017 w 1263131"/>
                <a:gd name="connsiteY51" fmla="*/ 709367 h 1043456"/>
                <a:gd name="connsiteX52" fmla="*/ 123567 w 1263131"/>
                <a:gd name="connsiteY52" fmla="*/ 709367 h 1043456"/>
                <a:gd name="connsiteX53" fmla="*/ 123567 w 1263131"/>
                <a:gd name="connsiteY53" fmla="*/ 562917 h 1043456"/>
                <a:gd name="connsiteX54" fmla="*/ 270017 w 1263131"/>
                <a:gd name="connsiteY54" fmla="*/ 562917 h 1043456"/>
                <a:gd name="connsiteX55" fmla="*/ 270017 w 1263131"/>
                <a:gd name="connsiteY55" fmla="*/ 343242 h 1043456"/>
                <a:gd name="connsiteX56" fmla="*/ 270017 w 1263131"/>
                <a:gd name="connsiteY56" fmla="*/ 489692 h 1043456"/>
                <a:gd name="connsiteX57" fmla="*/ 123567 w 1263131"/>
                <a:gd name="connsiteY57" fmla="*/ 489692 h 1043456"/>
                <a:gd name="connsiteX58" fmla="*/ 123567 w 1263131"/>
                <a:gd name="connsiteY58" fmla="*/ 343242 h 1043456"/>
                <a:gd name="connsiteX59" fmla="*/ 270017 w 1263131"/>
                <a:gd name="connsiteY59" fmla="*/ 343242 h 1043456"/>
                <a:gd name="connsiteX60" fmla="*/ 489692 w 1263131"/>
                <a:gd name="connsiteY60" fmla="*/ 489692 h 1043456"/>
                <a:gd name="connsiteX61" fmla="*/ 343242 w 1263131"/>
                <a:gd name="connsiteY61" fmla="*/ 489692 h 1043456"/>
                <a:gd name="connsiteX62" fmla="*/ 343242 w 1263131"/>
                <a:gd name="connsiteY62" fmla="*/ 343242 h 1043456"/>
                <a:gd name="connsiteX63" fmla="*/ 489692 w 1263131"/>
                <a:gd name="connsiteY63" fmla="*/ 343242 h 1043456"/>
                <a:gd name="connsiteX64" fmla="*/ 489692 w 1263131"/>
                <a:gd name="connsiteY64" fmla="*/ 489692 h 1043456"/>
                <a:gd name="connsiteX65" fmla="*/ 562917 w 1263131"/>
                <a:gd name="connsiteY65" fmla="*/ 489692 h 1043456"/>
                <a:gd name="connsiteX66" fmla="*/ 562917 w 1263131"/>
                <a:gd name="connsiteY66" fmla="*/ 343242 h 1043456"/>
                <a:gd name="connsiteX67" fmla="*/ 709367 w 1263131"/>
                <a:gd name="connsiteY67" fmla="*/ 343242 h 1043456"/>
                <a:gd name="connsiteX68" fmla="*/ 709367 w 1263131"/>
                <a:gd name="connsiteY68" fmla="*/ 489692 h 1043456"/>
                <a:gd name="connsiteX69" fmla="*/ 562917 w 1263131"/>
                <a:gd name="connsiteY69" fmla="*/ 489692 h 1043456"/>
                <a:gd name="connsiteX70" fmla="*/ 709367 w 1263131"/>
                <a:gd name="connsiteY70" fmla="*/ 709367 h 1043456"/>
                <a:gd name="connsiteX71" fmla="*/ 562917 w 1263131"/>
                <a:gd name="connsiteY71" fmla="*/ 709367 h 1043456"/>
                <a:gd name="connsiteX72" fmla="*/ 562917 w 1263131"/>
                <a:gd name="connsiteY72" fmla="*/ 562917 h 1043456"/>
                <a:gd name="connsiteX73" fmla="*/ 709367 w 1263131"/>
                <a:gd name="connsiteY73" fmla="*/ 562917 h 1043456"/>
                <a:gd name="connsiteX74" fmla="*/ 709367 w 1263131"/>
                <a:gd name="connsiteY74" fmla="*/ 709367 h 1043456"/>
                <a:gd name="connsiteX75" fmla="*/ 782592 w 1263131"/>
                <a:gd name="connsiteY75" fmla="*/ 709367 h 1043456"/>
                <a:gd name="connsiteX76" fmla="*/ 782592 w 1263131"/>
                <a:gd name="connsiteY76" fmla="*/ 562917 h 1043456"/>
                <a:gd name="connsiteX77" fmla="*/ 929042 w 1263131"/>
                <a:gd name="connsiteY77" fmla="*/ 562917 h 1043456"/>
                <a:gd name="connsiteX78" fmla="*/ 929042 w 1263131"/>
                <a:gd name="connsiteY78" fmla="*/ 709367 h 1043456"/>
                <a:gd name="connsiteX79" fmla="*/ 782592 w 1263131"/>
                <a:gd name="connsiteY79" fmla="*/ 709367 h 1043456"/>
                <a:gd name="connsiteX80" fmla="*/ 929042 w 1263131"/>
                <a:gd name="connsiteY80" fmla="*/ 123567 h 1043456"/>
                <a:gd name="connsiteX81" fmla="*/ 929042 w 1263131"/>
                <a:gd name="connsiteY81" fmla="*/ 270017 h 1043456"/>
                <a:gd name="connsiteX82" fmla="*/ 782592 w 1263131"/>
                <a:gd name="connsiteY82" fmla="*/ 270017 h 1043456"/>
                <a:gd name="connsiteX83" fmla="*/ 782592 w 1263131"/>
                <a:gd name="connsiteY83" fmla="*/ 123567 h 1043456"/>
                <a:gd name="connsiteX84" fmla="*/ 929042 w 1263131"/>
                <a:gd name="connsiteY84" fmla="*/ 123567 h 1043456"/>
                <a:gd name="connsiteX85" fmla="*/ 13730 w 1263131"/>
                <a:gd name="connsiteY85" fmla="*/ 13730 h 1043456"/>
                <a:gd name="connsiteX86" fmla="*/ 13730 w 1263131"/>
                <a:gd name="connsiteY86" fmla="*/ 1038880 h 1043456"/>
                <a:gd name="connsiteX87" fmla="*/ 1258555 w 1263131"/>
                <a:gd name="connsiteY87" fmla="*/ 1038880 h 1043456"/>
                <a:gd name="connsiteX88" fmla="*/ 1258555 w 1263131"/>
                <a:gd name="connsiteY88" fmla="*/ 13730 h 1043456"/>
                <a:gd name="connsiteX89" fmla="*/ 13730 w 1263131"/>
                <a:gd name="connsiteY89" fmla="*/ 13730 h 104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263131" h="1043456">
                  <a:moveTo>
                    <a:pt x="1148717" y="123567"/>
                  </a:moveTo>
                  <a:lnTo>
                    <a:pt x="1148717" y="270017"/>
                  </a:lnTo>
                  <a:lnTo>
                    <a:pt x="1002267" y="270017"/>
                  </a:lnTo>
                  <a:lnTo>
                    <a:pt x="1002267" y="123567"/>
                  </a:lnTo>
                  <a:lnTo>
                    <a:pt x="1148717" y="123567"/>
                  </a:lnTo>
                  <a:close/>
                  <a:moveTo>
                    <a:pt x="123567" y="782592"/>
                  </a:moveTo>
                  <a:lnTo>
                    <a:pt x="270017" y="782592"/>
                  </a:lnTo>
                  <a:lnTo>
                    <a:pt x="270017" y="929042"/>
                  </a:lnTo>
                  <a:lnTo>
                    <a:pt x="123567" y="929042"/>
                  </a:lnTo>
                  <a:lnTo>
                    <a:pt x="123567" y="782592"/>
                  </a:lnTo>
                  <a:close/>
                  <a:moveTo>
                    <a:pt x="489692" y="123567"/>
                  </a:moveTo>
                  <a:lnTo>
                    <a:pt x="489692" y="270017"/>
                  </a:lnTo>
                  <a:lnTo>
                    <a:pt x="343242" y="270017"/>
                  </a:lnTo>
                  <a:lnTo>
                    <a:pt x="343242" y="123567"/>
                  </a:lnTo>
                  <a:lnTo>
                    <a:pt x="489692" y="123567"/>
                  </a:lnTo>
                  <a:close/>
                  <a:moveTo>
                    <a:pt x="709367" y="123567"/>
                  </a:moveTo>
                  <a:lnTo>
                    <a:pt x="709367" y="270017"/>
                  </a:lnTo>
                  <a:lnTo>
                    <a:pt x="562917" y="270017"/>
                  </a:lnTo>
                  <a:lnTo>
                    <a:pt x="562917" y="123567"/>
                  </a:lnTo>
                  <a:lnTo>
                    <a:pt x="709367" y="123567"/>
                  </a:lnTo>
                  <a:close/>
                  <a:moveTo>
                    <a:pt x="929042" y="489692"/>
                  </a:moveTo>
                  <a:lnTo>
                    <a:pt x="782592" y="489692"/>
                  </a:lnTo>
                  <a:lnTo>
                    <a:pt x="782592" y="343242"/>
                  </a:lnTo>
                  <a:lnTo>
                    <a:pt x="929042" y="343242"/>
                  </a:lnTo>
                  <a:lnTo>
                    <a:pt x="929042" y="489692"/>
                  </a:lnTo>
                  <a:close/>
                  <a:moveTo>
                    <a:pt x="1002267" y="489692"/>
                  </a:moveTo>
                  <a:lnTo>
                    <a:pt x="1002267" y="343242"/>
                  </a:lnTo>
                  <a:lnTo>
                    <a:pt x="1148717" y="343242"/>
                  </a:lnTo>
                  <a:lnTo>
                    <a:pt x="1148717" y="489692"/>
                  </a:lnTo>
                  <a:lnTo>
                    <a:pt x="1002267" y="489692"/>
                  </a:lnTo>
                  <a:close/>
                  <a:moveTo>
                    <a:pt x="1002267" y="709367"/>
                  </a:moveTo>
                  <a:lnTo>
                    <a:pt x="1002267" y="562917"/>
                  </a:lnTo>
                  <a:lnTo>
                    <a:pt x="1148717" y="562917"/>
                  </a:lnTo>
                  <a:lnTo>
                    <a:pt x="1148717" y="709367"/>
                  </a:lnTo>
                  <a:lnTo>
                    <a:pt x="1002267" y="709367"/>
                  </a:lnTo>
                  <a:close/>
                  <a:moveTo>
                    <a:pt x="562917" y="782592"/>
                  </a:moveTo>
                  <a:lnTo>
                    <a:pt x="709367" y="782592"/>
                  </a:lnTo>
                  <a:lnTo>
                    <a:pt x="709367" y="929042"/>
                  </a:lnTo>
                  <a:lnTo>
                    <a:pt x="562917" y="929042"/>
                  </a:lnTo>
                  <a:lnTo>
                    <a:pt x="562917" y="782592"/>
                  </a:lnTo>
                  <a:close/>
                  <a:moveTo>
                    <a:pt x="489692" y="782592"/>
                  </a:moveTo>
                  <a:lnTo>
                    <a:pt x="489692" y="929042"/>
                  </a:lnTo>
                  <a:lnTo>
                    <a:pt x="343242" y="929042"/>
                  </a:lnTo>
                  <a:lnTo>
                    <a:pt x="343242" y="782592"/>
                  </a:lnTo>
                  <a:lnTo>
                    <a:pt x="489692" y="782592"/>
                  </a:lnTo>
                  <a:close/>
                  <a:moveTo>
                    <a:pt x="343242" y="562917"/>
                  </a:moveTo>
                  <a:lnTo>
                    <a:pt x="489692" y="562917"/>
                  </a:lnTo>
                  <a:lnTo>
                    <a:pt x="489692" y="709367"/>
                  </a:lnTo>
                  <a:lnTo>
                    <a:pt x="343242" y="709367"/>
                  </a:lnTo>
                  <a:lnTo>
                    <a:pt x="343242" y="562917"/>
                  </a:lnTo>
                  <a:close/>
                  <a:moveTo>
                    <a:pt x="270017" y="562917"/>
                  </a:moveTo>
                  <a:lnTo>
                    <a:pt x="270017" y="709367"/>
                  </a:lnTo>
                  <a:lnTo>
                    <a:pt x="123567" y="709367"/>
                  </a:lnTo>
                  <a:lnTo>
                    <a:pt x="123567" y="562917"/>
                  </a:lnTo>
                  <a:lnTo>
                    <a:pt x="270017" y="562917"/>
                  </a:lnTo>
                  <a:close/>
                  <a:moveTo>
                    <a:pt x="270017" y="343242"/>
                  </a:moveTo>
                  <a:lnTo>
                    <a:pt x="270017" y="489692"/>
                  </a:lnTo>
                  <a:lnTo>
                    <a:pt x="123567" y="489692"/>
                  </a:lnTo>
                  <a:lnTo>
                    <a:pt x="123567" y="343242"/>
                  </a:lnTo>
                  <a:lnTo>
                    <a:pt x="270017" y="343242"/>
                  </a:lnTo>
                  <a:close/>
                  <a:moveTo>
                    <a:pt x="489692" y="489692"/>
                  </a:moveTo>
                  <a:lnTo>
                    <a:pt x="343242" y="489692"/>
                  </a:lnTo>
                  <a:lnTo>
                    <a:pt x="343242" y="343242"/>
                  </a:lnTo>
                  <a:lnTo>
                    <a:pt x="489692" y="343242"/>
                  </a:lnTo>
                  <a:lnTo>
                    <a:pt x="489692" y="489692"/>
                  </a:lnTo>
                  <a:close/>
                  <a:moveTo>
                    <a:pt x="562917" y="489692"/>
                  </a:moveTo>
                  <a:lnTo>
                    <a:pt x="562917" y="343242"/>
                  </a:lnTo>
                  <a:lnTo>
                    <a:pt x="709367" y="343242"/>
                  </a:lnTo>
                  <a:lnTo>
                    <a:pt x="709367" y="489692"/>
                  </a:lnTo>
                  <a:lnTo>
                    <a:pt x="562917" y="489692"/>
                  </a:lnTo>
                  <a:close/>
                  <a:moveTo>
                    <a:pt x="709367" y="709367"/>
                  </a:moveTo>
                  <a:lnTo>
                    <a:pt x="562917" y="709367"/>
                  </a:lnTo>
                  <a:lnTo>
                    <a:pt x="562917" y="562917"/>
                  </a:lnTo>
                  <a:lnTo>
                    <a:pt x="709367" y="562917"/>
                  </a:lnTo>
                  <a:lnTo>
                    <a:pt x="709367" y="709367"/>
                  </a:lnTo>
                  <a:close/>
                  <a:moveTo>
                    <a:pt x="782592" y="709367"/>
                  </a:moveTo>
                  <a:lnTo>
                    <a:pt x="782592" y="562917"/>
                  </a:lnTo>
                  <a:lnTo>
                    <a:pt x="929042" y="562917"/>
                  </a:lnTo>
                  <a:lnTo>
                    <a:pt x="929042" y="709367"/>
                  </a:lnTo>
                  <a:lnTo>
                    <a:pt x="782592" y="709367"/>
                  </a:lnTo>
                  <a:close/>
                  <a:moveTo>
                    <a:pt x="929042" y="123567"/>
                  </a:moveTo>
                  <a:lnTo>
                    <a:pt x="929042" y="270017"/>
                  </a:lnTo>
                  <a:lnTo>
                    <a:pt x="782592" y="270017"/>
                  </a:lnTo>
                  <a:lnTo>
                    <a:pt x="782592" y="123567"/>
                  </a:lnTo>
                  <a:lnTo>
                    <a:pt x="929042" y="123567"/>
                  </a:lnTo>
                  <a:close/>
                  <a:moveTo>
                    <a:pt x="13730" y="13730"/>
                  </a:moveTo>
                  <a:lnTo>
                    <a:pt x="13730" y="1038880"/>
                  </a:lnTo>
                  <a:lnTo>
                    <a:pt x="1258555" y="1038880"/>
                  </a:lnTo>
                  <a:lnTo>
                    <a:pt x="1258555" y="13730"/>
                  </a:lnTo>
                  <a:lnTo>
                    <a:pt x="13730" y="13730"/>
                  </a:ln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2561AB92-93A7-4D40-95C5-876F7F3A6020}"/>
                </a:ext>
              </a:extLst>
            </p:cNvPr>
            <p:cNvSpPr/>
            <p:nvPr/>
          </p:nvSpPr>
          <p:spPr>
            <a:xfrm>
              <a:off x="3598533" y="2642858"/>
              <a:ext cx="1263131" cy="164756"/>
            </a:xfrm>
            <a:custGeom>
              <a:avLst/>
              <a:gdLst>
                <a:gd name="connsiteX0" fmla="*/ 13730 w 1263131"/>
                <a:gd name="connsiteY0" fmla="*/ 13730 h 164756"/>
                <a:gd name="connsiteX1" fmla="*/ 1258555 w 1263131"/>
                <a:gd name="connsiteY1" fmla="*/ 13730 h 164756"/>
                <a:gd name="connsiteX2" fmla="*/ 1258555 w 1263131"/>
                <a:gd name="connsiteY2" fmla="*/ 160180 h 164756"/>
                <a:gd name="connsiteX3" fmla="*/ 13730 w 1263131"/>
                <a:gd name="connsiteY3" fmla="*/ 160180 h 164756"/>
              </a:gdLst>
              <a:ahLst/>
              <a:cxnLst>
                <a:cxn ang="0">
                  <a:pos x="connsiteX0" y="connsiteY0"/>
                </a:cxn>
                <a:cxn ang="0">
                  <a:pos x="connsiteX1" y="connsiteY1"/>
                </a:cxn>
                <a:cxn ang="0">
                  <a:pos x="connsiteX2" y="connsiteY2"/>
                </a:cxn>
                <a:cxn ang="0">
                  <a:pos x="connsiteX3" y="connsiteY3"/>
                </a:cxn>
              </a:cxnLst>
              <a:rect l="l" t="t" r="r" b="b"/>
              <a:pathLst>
                <a:path w="1263131" h="164756">
                  <a:moveTo>
                    <a:pt x="13730" y="13730"/>
                  </a:moveTo>
                  <a:lnTo>
                    <a:pt x="1258555" y="13730"/>
                  </a:lnTo>
                  <a:lnTo>
                    <a:pt x="1258555" y="160180"/>
                  </a:lnTo>
                  <a:lnTo>
                    <a:pt x="13730" y="160180"/>
                  </a:lnTo>
                  <a:close/>
                </a:path>
              </a:pathLst>
            </a:custGeom>
            <a:grpFill/>
            <a:ln w="9525" cap="flat">
              <a:noFill/>
              <a:prstDash val="solid"/>
              <a:miter/>
            </a:ln>
          </p:spPr>
          <p:txBody>
            <a:bodyPr rtlCol="0" anchor="ctr"/>
            <a:lstStyle/>
            <a:p>
              <a:endParaRPr lang="en-US"/>
            </a:p>
          </p:txBody>
        </p:sp>
      </p:grpSp>
      <p:sp>
        <p:nvSpPr>
          <p:cNvPr id="34" name="Freeform: Shape 33">
            <a:extLst>
              <a:ext uri="{FF2B5EF4-FFF2-40B4-BE49-F238E27FC236}">
                <a16:creationId xmlns:a16="http://schemas.microsoft.com/office/drawing/2014/main" id="{97561CB4-8D58-49B4-9621-F44594BF6A8C}"/>
              </a:ext>
            </a:extLst>
          </p:cNvPr>
          <p:cNvSpPr/>
          <p:nvPr/>
        </p:nvSpPr>
        <p:spPr>
          <a:xfrm>
            <a:off x="3231297" y="2328447"/>
            <a:ext cx="1427888" cy="1427888"/>
          </a:xfrm>
          <a:custGeom>
            <a:avLst/>
            <a:gdLst>
              <a:gd name="connsiteX0" fmla="*/ 721953 w 1427887"/>
              <a:gd name="connsiteY0" fmla="*/ 1307753 h 1427887"/>
              <a:gd name="connsiteX1" fmla="*/ 136153 w 1427887"/>
              <a:gd name="connsiteY1" fmla="*/ 721953 h 1427887"/>
              <a:gd name="connsiteX2" fmla="*/ 721953 w 1427887"/>
              <a:gd name="connsiteY2" fmla="*/ 136153 h 1427887"/>
              <a:gd name="connsiteX3" fmla="*/ 1307753 w 1427887"/>
              <a:gd name="connsiteY3" fmla="*/ 721953 h 1427887"/>
              <a:gd name="connsiteX4" fmla="*/ 721953 w 1427887"/>
              <a:gd name="connsiteY4" fmla="*/ 1307753 h 1427887"/>
              <a:gd name="connsiteX5" fmla="*/ 721953 w 1427887"/>
              <a:gd name="connsiteY5" fmla="*/ 26315 h 1427887"/>
              <a:gd name="connsiteX6" fmla="*/ 26315 w 1427887"/>
              <a:gd name="connsiteY6" fmla="*/ 721953 h 1427887"/>
              <a:gd name="connsiteX7" fmla="*/ 721953 w 1427887"/>
              <a:gd name="connsiteY7" fmla="*/ 1417590 h 1427887"/>
              <a:gd name="connsiteX8" fmla="*/ 1417590 w 1427887"/>
              <a:gd name="connsiteY8" fmla="*/ 721953 h 1427887"/>
              <a:gd name="connsiteX9" fmla="*/ 721953 w 1427887"/>
              <a:gd name="connsiteY9" fmla="*/ 26315 h 1427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27887" h="1427887">
                <a:moveTo>
                  <a:pt x="721953" y="1307753"/>
                </a:moveTo>
                <a:cubicBezTo>
                  <a:pt x="399763" y="1307753"/>
                  <a:pt x="136153" y="1044143"/>
                  <a:pt x="136153" y="721953"/>
                </a:cubicBezTo>
                <a:cubicBezTo>
                  <a:pt x="136153" y="399763"/>
                  <a:pt x="399763" y="136153"/>
                  <a:pt x="721953" y="136153"/>
                </a:cubicBezTo>
                <a:cubicBezTo>
                  <a:pt x="1044143" y="136153"/>
                  <a:pt x="1307753" y="399763"/>
                  <a:pt x="1307753" y="721953"/>
                </a:cubicBezTo>
                <a:cubicBezTo>
                  <a:pt x="1307753" y="1044143"/>
                  <a:pt x="1044143" y="1307753"/>
                  <a:pt x="721953" y="1307753"/>
                </a:cubicBezTo>
                <a:close/>
                <a:moveTo>
                  <a:pt x="721953" y="26315"/>
                </a:moveTo>
                <a:cubicBezTo>
                  <a:pt x="337522" y="26315"/>
                  <a:pt x="26315" y="337522"/>
                  <a:pt x="26315" y="721953"/>
                </a:cubicBezTo>
                <a:cubicBezTo>
                  <a:pt x="26315" y="1106384"/>
                  <a:pt x="337522" y="1417590"/>
                  <a:pt x="721953" y="1417590"/>
                </a:cubicBezTo>
                <a:cubicBezTo>
                  <a:pt x="1106384" y="1417590"/>
                  <a:pt x="1417590" y="1106384"/>
                  <a:pt x="1417590" y="721953"/>
                </a:cubicBezTo>
                <a:cubicBezTo>
                  <a:pt x="1417590" y="337522"/>
                  <a:pt x="1106384" y="26315"/>
                  <a:pt x="721953" y="26315"/>
                </a:cubicBezTo>
                <a:close/>
              </a:path>
            </a:pathLst>
          </a:custGeom>
          <a:solidFill>
            <a:srgbClr val="A3AB16"/>
          </a:solidFill>
          <a:ln w="18256"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317B4A0-AEEE-4DD3-A308-47B7249F60DE}"/>
              </a:ext>
            </a:extLst>
          </p:cNvPr>
          <p:cNvSpPr/>
          <p:nvPr/>
        </p:nvSpPr>
        <p:spPr>
          <a:xfrm rot="12808814">
            <a:off x="3796901" y="2636484"/>
            <a:ext cx="320360" cy="45720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320360"/>
              <a:gd name="connsiteY0" fmla="*/ 351480 h 649872"/>
              <a:gd name="connsiteX1" fmla="*/ 0 w 320360"/>
              <a:gd name="connsiteY1" fmla="*/ 0 h 649872"/>
              <a:gd name="connsiteX2" fmla="*/ 0 w 320360"/>
              <a:gd name="connsiteY2" fmla="*/ 366125 h 649872"/>
              <a:gd name="connsiteX3" fmla="*/ 10984 w 320360"/>
              <a:gd name="connsiteY3" fmla="*/ 391754 h 649872"/>
              <a:gd name="connsiteX4" fmla="*/ 269102 w 320360"/>
              <a:gd name="connsiteY4" fmla="*/ 649872 h 649872"/>
              <a:gd name="connsiteX5" fmla="*/ 320360 w 320360"/>
              <a:gd name="connsiteY5" fmla="*/ 598615 h 649872"/>
              <a:gd name="connsiteX6" fmla="*/ 73225 w 320360"/>
              <a:gd name="connsiteY6" fmla="*/ 351480 h 649872"/>
              <a:gd name="connsiteX0" fmla="*/ 73225 w 320360"/>
              <a:gd name="connsiteY0" fmla="*/ 0 h 298392"/>
              <a:gd name="connsiteX1" fmla="*/ 0 w 320360"/>
              <a:gd name="connsiteY1" fmla="*/ 14645 h 298392"/>
              <a:gd name="connsiteX2" fmla="*/ 10984 w 320360"/>
              <a:gd name="connsiteY2" fmla="*/ 40274 h 298392"/>
              <a:gd name="connsiteX3" fmla="*/ 269102 w 320360"/>
              <a:gd name="connsiteY3" fmla="*/ 298392 h 298392"/>
              <a:gd name="connsiteX4" fmla="*/ 320360 w 320360"/>
              <a:gd name="connsiteY4" fmla="*/ 247135 h 298392"/>
              <a:gd name="connsiteX5" fmla="*/ 73225 w 320360"/>
              <a:gd name="connsiteY5" fmla="*/ 0 h 298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360" h="298392">
                <a:moveTo>
                  <a:pt x="73225" y="0"/>
                </a:moveTo>
                <a:lnTo>
                  <a:pt x="0" y="14645"/>
                </a:lnTo>
                <a:cubicBezTo>
                  <a:pt x="0" y="25629"/>
                  <a:pt x="3661" y="34782"/>
                  <a:pt x="10984" y="40274"/>
                </a:cubicBezTo>
                <a:lnTo>
                  <a:pt x="269102" y="298392"/>
                </a:lnTo>
                <a:lnTo>
                  <a:pt x="320360" y="247135"/>
                </a:lnTo>
                <a:lnTo>
                  <a:pt x="73225" y="0"/>
                </a:lnTo>
                <a:close/>
              </a:path>
            </a:pathLst>
          </a:custGeom>
          <a:solidFill>
            <a:srgbClr val="A3AB16"/>
          </a:solidFill>
          <a:ln w="18256"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18E298F6-2EDB-44BF-9523-6F2EEDEB24A2}"/>
              </a:ext>
            </a:extLst>
          </p:cNvPr>
          <p:cNvSpPr/>
          <p:nvPr/>
        </p:nvSpPr>
        <p:spPr>
          <a:xfrm>
            <a:off x="3890322" y="2511510"/>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F33254CE-E520-4231-8796-3AFEBADF7040}"/>
              </a:ext>
            </a:extLst>
          </p:cNvPr>
          <p:cNvSpPr/>
          <p:nvPr/>
        </p:nvSpPr>
        <p:spPr>
          <a:xfrm>
            <a:off x="3890322" y="3463435"/>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17799306-5703-4AB3-A7CB-4BBB165E06ED}"/>
              </a:ext>
            </a:extLst>
          </p:cNvPr>
          <p:cNvSpPr/>
          <p:nvPr/>
        </p:nvSpPr>
        <p:spPr>
          <a:xfrm>
            <a:off x="3414360"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701F6B89-0099-4097-A0BD-6C423300DA00}"/>
              </a:ext>
            </a:extLst>
          </p:cNvPr>
          <p:cNvSpPr/>
          <p:nvPr/>
        </p:nvSpPr>
        <p:spPr>
          <a:xfrm>
            <a:off x="4366285"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a:p>
        </p:txBody>
      </p:sp>
      <p:grpSp>
        <p:nvGrpSpPr>
          <p:cNvPr id="40" name="Graphic 28" descr="List">
            <a:extLst>
              <a:ext uri="{FF2B5EF4-FFF2-40B4-BE49-F238E27FC236}">
                <a16:creationId xmlns:a16="http://schemas.microsoft.com/office/drawing/2014/main" id="{9AC55BF7-82AB-4B45-BD22-6A4CF642440E}"/>
              </a:ext>
            </a:extLst>
          </p:cNvPr>
          <p:cNvGrpSpPr/>
          <p:nvPr/>
        </p:nvGrpSpPr>
        <p:grpSpPr>
          <a:xfrm>
            <a:off x="5220530" y="2171700"/>
            <a:ext cx="1757400" cy="1757400"/>
            <a:chOff x="3655975" y="2700300"/>
            <a:chExt cx="1757400" cy="1757400"/>
          </a:xfrm>
          <a:solidFill>
            <a:srgbClr val="A3AB16"/>
          </a:solidFill>
        </p:grpSpPr>
        <p:sp>
          <p:nvSpPr>
            <p:cNvPr id="41" name="Freeform: Shape 40">
              <a:extLst>
                <a:ext uri="{FF2B5EF4-FFF2-40B4-BE49-F238E27FC236}">
                  <a16:creationId xmlns:a16="http://schemas.microsoft.com/office/drawing/2014/main" id="{B1218829-68D7-4F45-9450-E6E7DB8CBBBF}"/>
                </a:ext>
              </a:extLst>
            </p:cNvPr>
            <p:cNvSpPr/>
            <p:nvPr/>
          </p:nvSpPr>
          <p:spPr>
            <a:xfrm>
              <a:off x="3940866" y="2820435"/>
              <a:ext cx="1171600" cy="1501113"/>
            </a:xfrm>
            <a:custGeom>
              <a:avLst/>
              <a:gdLst>
                <a:gd name="connsiteX0" fmla="*/ 136153 w 1171600"/>
                <a:gd name="connsiteY0" fmla="*/ 136153 h 1501112"/>
                <a:gd name="connsiteX1" fmla="*/ 1051465 w 1171600"/>
                <a:gd name="connsiteY1" fmla="*/ 136153 h 1501112"/>
                <a:gd name="connsiteX2" fmla="*/ 1051465 w 1171600"/>
                <a:gd name="connsiteY2" fmla="*/ 1380978 h 1501112"/>
                <a:gd name="connsiteX3" fmla="*/ 136153 w 1171600"/>
                <a:gd name="connsiteY3" fmla="*/ 1380978 h 1501112"/>
                <a:gd name="connsiteX4" fmla="*/ 136153 w 1171600"/>
                <a:gd name="connsiteY4" fmla="*/ 136153 h 1501112"/>
                <a:gd name="connsiteX5" fmla="*/ 26315 w 1171600"/>
                <a:gd name="connsiteY5" fmla="*/ 1490815 h 1501112"/>
                <a:gd name="connsiteX6" fmla="*/ 1161303 w 1171600"/>
                <a:gd name="connsiteY6" fmla="*/ 1490815 h 1501112"/>
                <a:gd name="connsiteX7" fmla="*/ 1161303 w 1171600"/>
                <a:gd name="connsiteY7" fmla="*/ 26315 h 1501112"/>
                <a:gd name="connsiteX8" fmla="*/ 26315 w 1171600"/>
                <a:gd name="connsiteY8" fmla="*/ 26315 h 1501112"/>
                <a:gd name="connsiteX9" fmla="*/ 26315 w 1171600"/>
                <a:gd name="connsiteY9" fmla="*/ 1490815 h 150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1600" h="1501112">
                  <a:moveTo>
                    <a:pt x="136153" y="136153"/>
                  </a:moveTo>
                  <a:lnTo>
                    <a:pt x="1051465" y="136153"/>
                  </a:lnTo>
                  <a:lnTo>
                    <a:pt x="1051465" y="1380978"/>
                  </a:lnTo>
                  <a:lnTo>
                    <a:pt x="136153" y="1380978"/>
                  </a:lnTo>
                  <a:lnTo>
                    <a:pt x="136153" y="136153"/>
                  </a:lnTo>
                  <a:close/>
                  <a:moveTo>
                    <a:pt x="26315" y="1490815"/>
                  </a:moveTo>
                  <a:lnTo>
                    <a:pt x="1161303" y="1490815"/>
                  </a:lnTo>
                  <a:lnTo>
                    <a:pt x="1161303" y="26315"/>
                  </a:lnTo>
                  <a:lnTo>
                    <a:pt x="26315" y="26315"/>
                  </a:lnTo>
                  <a:lnTo>
                    <a:pt x="26315" y="1490815"/>
                  </a:lnTo>
                  <a:close/>
                </a:path>
              </a:pathLst>
            </a:custGeom>
            <a:grpFill/>
            <a:ln w="18256"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B3126BAC-95DC-4DA9-8C50-8473C19B9220}"/>
                </a:ext>
              </a:extLst>
            </p:cNvPr>
            <p:cNvSpPr/>
            <p:nvPr/>
          </p:nvSpPr>
          <p:spPr>
            <a:xfrm>
              <a:off x="4178847" y="30401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B1391FD4-DA92-4881-B7D6-3FFE94983335}"/>
                </a:ext>
              </a:extLst>
            </p:cNvPr>
            <p:cNvSpPr/>
            <p:nvPr/>
          </p:nvSpPr>
          <p:spPr>
            <a:xfrm>
              <a:off x="4471747" y="30767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78B7D4A-727C-4A3F-9AC2-63840D1659B1}"/>
                </a:ext>
              </a:extLst>
            </p:cNvPr>
            <p:cNvSpPr/>
            <p:nvPr/>
          </p:nvSpPr>
          <p:spPr>
            <a:xfrm>
              <a:off x="4178847" y="33330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D4C4AE82-38DF-4D1B-AEAF-28AF6B01C9C7}"/>
                </a:ext>
              </a:extLst>
            </p:cNvPr>
            <p:cNvSpPr/>
            <p:nvPr/>
          </p:nvSpPr>
          <p:spPr>
            <a:xfrm>
              <a:off x="4471747" y="33696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9002DE2E-7AC3-4A56-A6BC-8EFA54CA1A0A}"/>
                </a:ext>
              </a:extLst>
            </p:cNvPr>
            <p:cNvSpPr/>
            <p:nvPr/>
          </p:nvSpPr>
          <p:spPr>
            <a:xfrm>
              <a:off x="4178847" y="36259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F770EB16-D3D3-4ED6-9C7E-B30C02521D82}"/>
                </a:ext>
              </a:extLst>
            </p:cNvPr>
            <p:cNvSpPr/>
            <p:nvPr/>
          </p:nvSpPr>
          <p:spPr>
            <a:xfrm>
              <a:off x="4471747" y="36625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B5373B6A-AFBF-4B86-8AE4-9E016B50E054}"/>
                </a:ext>
              </a:extLst>
            </p:cNvPr>
            <p:cNvSpPr/>
            <p:nvPr/>
          </p:nvSpPr>
          <p:spPr>
            <a:xfrm>
              <a:off x="4178847" y="39188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C983F4B-B215-4856-8CD4-3E2F397ABD35}"/>
                </a:ext>
              </a:extLst>
            </p:cNvPr>
            <p:cNvSpPr/>
            <p:nvPr/>
          </p:nvSpPr>
          <p:spPr>
            <a:xfrm>
              <a:off x="4471747" y="39554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a:p>
          </p:txBody>
        </p:sp>
      </p:grpSp>
      <p:sp>
        <p:nvSpPr>
          <p:cNvPr id="50" name="TextBox 49">
            <a:extLst>
              <a:ext uri="{FF2B5EF4-FFF2-40B4-BE49-F238E27FC236}">
                <a16:creationId xmlns:a16="http://schemas.microsoft.com/office/drawing/2014/main" id="{BA495F26-38D4-4F62-B78D-FE3965FD73F2}"/>
              </a:ext>
            </a:extLst>
          </p:cNvPr>
          <p:cNvSpPr txBox="1"/>
          <p:nvPr/>
        </p:nvSpPr>
        <p:spPr>
          <a:xfrm>
            <a:off x="364446" y="3922526"/>
            <a:ext cx="2514600" cy="646331"/>
          </a:xfrm>
          <a:prstGeom prst="rect">
            <a:avLst/>
          </a:prstGeom>
          <a:noFill/>
        </p:spPr>
        <p:txBody>
          <a:bodyPr wrap="square" rtlCol="0">
            <a:spAutoFit/>
          </a:bodyPr>
          <a:lstStyle/>
          <a:p>
            <a:pPr algn="ctr"/>
            <a:r>
              <a:rPr lang="en-US" dirty="0">
                <a:solidFill>
                  <a:srgbClr val="717175"/>
                </a:solidFill>
              </a:rPr>
              <a:t>Monday – Sunday</a:t>
            </a:r>
          </a:p>
          <a:p>
            <a:pPr algn="ctr"/>
            <a:r>
              <a:rPr lang="en-US" dirty="0">
                <a:solidFill>
                  <a:srgbClr val="717175"/>
                </a:solidFill>
              </a:rPr>
              <a:t>Work Week</a:t>
            </a:r>
          </a:p>
        </p:txBody>
      </p:sp>
      <p:sp>
        <p:nvSpPr>
          <p:cNvPr id="51" name="TextBox 50">
            <a:extLst>
              <a:ext uri="{FF2B5EF4-FFF2-40B4-BE49-F238E27FC236}">
                <a16:creationId xmlns:a16="http://schemas.microsoft.com/office/drawing/2014/main" id="{238A1513-D118-42AB-A375-923EC3A56D6D}"/>
              </a:ext>
            </a:extLst>
          </p:cNvPr>
          <p:cNvSpPr txBox="1"/>
          <p:nvPr/>
        </p:nvSpPr>
        <p:spPr>
          <a:xfrm>
            <a:off x="2633022" y="3926906"/>
            <a:ext cx="2514600" cy="646331"/>
          </a:xfrm>
          <a:prstGeom prst="rect">
            <a:avLst/>
          </a:prstGeom>
          <a:noFill/>
        </p:spPr>
        <p:txBody>
          <a:bodyPr wrap="square" rtlCol="0">
            <a:spAutoFit/>
          </a:bodyPr>
          <a:lstStyle/>
          <a:p>
            <a:pPr algn="ctr"/>
            <a:r>
              <a:rPr lang="en-US" dirty="0">
                <a:solidFill>
                  <a:srgbClr val="717175"/>
                </a:solidFill>
              </a:rPr>
              <a:t>Wednesdays </a:t>
            </a:r>
          </a:p>
          <a:p>
            <a:pPr algn="ctr"/>
            <a:r>
              <a:rPr lang="en-US" dirty="0">
                <a:solidFill>
                  <a:srgbClr val="717175"/>
                </a:solidFill>
              </a:rPr>
              <a:t>After 2:00 PM</a:t>
            </a:r>
          </a:p>
        </p:txBody>
      </p:sp>
      <p:sp>
        <p:nvSpPr>
          <p:cNvPr id="52" name="TextBox 51">
            <a:extLst>
              <a:ext uri="{FF2B5EF4-FFF2-40B4-BE49-F238E27FC236}">
                <a16:creationId xmlns:a16="http://schemas.microsoft.com/office/drawing/2014/main" id="{58AF5430-BB19-477F-956D-ACE30335D2B0}"/>
              </a:ext>
            </a:extLst>
          </p:cNvPr>
          <p:cNvSpPr txBox="1"/>
          <p:nvPr/>
        </p:nvSpPr>
        <p:spPr>
          <a:xfrm>
            <a:off x="4901598" y="3931286"/>
            <a:ext cx="2514600" cy="646331"/>
          </a:xfrm>
          <a:prstGeom prst="rect">
            <a:avLst/>
          </a:prstGeom>
          <a:noFill/>
        </p:spPr>
        <p:txBody>
          <a:bodyPr wrap="square" rtlCol="0">
            <a:spAutoFit/>
          </a:bodyPr>
          <a:lstStyle/>
          <a:p>
            <a:pPr algn="ctr"/>
            <a:r>
              <a:rPr lang="en-US" dirty="0">
                <a:solidFill>
                  <a:srgbClr val="717175"/>
                </a:solidFill>
              </a:rPr>
              <a:t>Maintain </a:t>
            </a:r>
          </a:p>
          <a:p>
            <a:pPr algn="ctr"/>
            <a:r>
              <a:rPr lang="en-US" dirty="0">
                <a:solidFill>
                  <a:srgbClr val="717175"/>
                </a:solidFill>
              </a:rPr>
              <a:t>Time Sheets</a:t>
            </a:r>
          </a:p>
        </p:txBody>
      </p:sp>
      <p:sp>
        <p:nvSpPr>
          <p:cNvPr id="53" name="Freeform: Shape 52">
            <a:extLst>
              <a:ext uri="{FF2B5EF4-FFF2-40B4-BE49-F238E27FC236}">
                <a16:creationId xmlns:a16="http://schemas.microsoft.com/office/drawing/2014/main" id="{F77D3A36-48EA-49C4-84ED-7A4F502D8D3F}"/>
              </a:ext>
            </a:extLst>
          </p:cNvPr>
          <p:cNvSpPr/>
          <p:nvPr/>
        </p:nvSpPr>
        <p:spPr>
          <a:xfrm rot="2247068">
            <a:off x="4000841" y="2823062"/>
            <a:ext cx="73225" cy="36576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269102"/>
              <a:gd name="connsiteY0" fmla="*/ 0 h 649872"/>
              <a:gd name="connsiteX1" fmla="*/ 0 w 269102"/>
              <a:gd name="connsiteY1" fmla="*/ 0 h 649872"/>
              <a:gd name="connsiteX2" fmla="*/ 0 w 269102"/>
              <a:gd name="connsiteY2" fmla="*/ 366125 h 649872"/>
              <a:gd name="connsiteX3" fmla="*/ 10984 w 269102"/>
              <a:gd name="connsiteY3" fmla="*/ 391754 h 649872"/>
              <a:gd name="connsiteX4" fmla="*/ 269102 w 269102"/>
              <a:gd name="connsiteY4" fmla="*/ 649872 h 649872"/>
              <a:gd name="connsiteX5" fmla="*/ 73225 w 269102"/>
              <a:gd name="connsiteY5" fmla="*/ 351480 h 649872"/>
              <a:gd name="connsiteX6" fmla="*/ 73225 w 269102"/>
              <a:gd name="connsiteY6" fmla="*/ 0 h 649872"/>
              <a:gd name="connsiteX0" fmla="*/ 73225 w 73225"/>
              <a:gd name="connsiteY0" fmla="*/ 0 h 391754"/>
              <a:gd name="connsiteX1" fmla="*/ 0 w 73225"/>
              <a:gd name="connsiteY1" fmla="*/ 0 h 391754"/>
              <a:gd name="connsiteX2" fmla="*/ 0 w 73225"/>
              <a:gd name="connsiteY2" fmla="*/ 366125 h 391754"/>
              <a:gd name="connsiteX3" fmla="*/ 10984 w 73225"/>
              <a:gd name="connsiteY3" fmla="*/ 391754 h 391754"/>
              <a:gd name="connsiteX4" fmla="*/ 73225 w 73225"/>
              <a:gd name="connsiteY4" fmla="*/ 351480 h 391754"/>
              <a:gd name="connsiteX5" fmla="*/ 73225 w 73225"/>
              <a:gd name="connsiteY5" fmla="*/ 0 h 391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225" h="391754">
                <a:moveTo>
                  <a:pt x="73225" y="0"/>
                </a:moveTo>
                <a:lnTo>
                  <a:pt x="0" y="0"/>
                </a:lnTo>
                <a:lnTo>
                  <a:pt x="0" y="366125"/>
                </a:lnTo>
                <a:cubicBezTo>
                  <a:pt x="0" y="377109"/>
                  <a:pt x="3661" y="386262"/>
                  <a:pt x="10984" y="391754"/>
                </a:cubicBezTo>
                <a:lnTo>
                  <a:pt x="73225" y="351480"/>
                </a:lnTo>
                <a:lnTo>
                  <a:pt x="73225" y="0"/>
                </a:lnTo>
                <a:close/>
              </a:path>
            </a:pathLst>
          </a:custGeom>
          <a:solidFill>
            <a:srgbClr val="A3AB16"/>
          </a:solidFill>
          <a:ln w="18256" cap="flat">
            <a:noFill/>
            <a:prstDash val="solid"/>
            <a:miter/>
          </a:ln>
        </p:spPr>
        <p:txBody>
          <a:bodyPr rtlCol="0" anchor="ctr"/>
          <a:lstStyle/>
          <a:p>
            <a:endParaRPr lang="en-US"/>
          </a:p>
        </p:txBody>
      </p:sp>
      <p:sp>
        <p:nvSpPr>
          <p:cNvPr id="54" name="Rectangle 53">
            <a:extLst>
              <a:ext uri="{FF2B5EF4-FFF2-40B4-BE49-F238E27FC236}">
                <a16:creationId xmlns:a16="http://schemas.microsoft.com/office/drawing/2014/main" id="{03F0CBC3-E26E-4354-956E-B197BEE869B6}"/>
              </a:ext>
            </a:extLst>
          </p:cNvPr>
          <p:cNvSpPr/>
          <p:nvPr/>
        </p:nvSpPr>
        <p:spPr>
          <a:xfrm>
            <a:off x="2751344" y="1562100"/>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20380372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287D005-16AE-466A-B300-4753F2D62351}"/>
              </a:ext>
            </a:extLst>
          </p:cNvPr>
          <p:cNvSpPr>
            <a:spLocks noGrp="1"/>
          </p:cNvSpPr>
          <p:nvPr>
            <p:ph type="title"/>
          </p:nvPr>
        </p:nvSpPr>
        <p:spPr/>
        <p:txBody>
          <a:bodyPr/>
          <a:lstStyle/>
          <a:p>
            <a:r>
              <a:rPr lang="en-US" dirty="0"/>
              <a:t>PAYROLL POLICY</a:t>
            </a:r>
          </a:p>
        </p:txBody>
      </p:sp>
      <p:grpSp>
        <p:nvGrpSpPr>
          <p:cNvPr id="30" name="Graphic 15" descr="Monthly calendar">
            <a:extLst>
              <a:ext uri="{FF2B5EF4-FFF2-40B4-BE49-F238E27FC236}">
                <a16:creationId xmlns:a16="http://schemas.microsoft.com/office/drawing/2014/main" id="{40A3BC44-2B46-4316-AB6E-FF3D46B1C442}"/>
              </a:ext>
            </a:extLst>
          </p:cNvPr>
          <p:cNvGrpSpPr/>
          <p:nvPr/>
        </p:nvGrpSpPr>
        <p:grpSpPr>
          <a:xfrm>
            <a:off x="743046" y="2171700"/>
            <a:ext cx="1757400" cy="1757400"/>
            <a:chOff x="3355975" y="2400300"/>
            <a:chExt cx="1757400" cy="1757400"/>
          </a:xfrm>
          <a:solidFill>
            <a:srgbClr val="A3AB16"/>
          </a:solidFill>
        </p:grpSpPr>
        <p:sp>
          <p:nvSpPr>
            <p:cNvPr id="31" name="Freeform: Shape 30">
              <a:extLst>
                <a:ext uri="{FF2B5EF4-FFF2-40B4-BE49-F238E27FC236}">
                  <a16:creationId xmlns:a16="http://schemas.microsoft.com/office/drawing/2014/main" id="{9E3D16CD-7F03-4B1D-9707-E08B65E09FEB}"/>
                </a:ext>
              </a:extLst>
            </p:cNvPr>
            <p:cNvSpPr/>
            <p:nvPr/>
          </p:nvSpPr>
          <p:spPr>
            <a:xfrm>
              <a:off x="3598533" y="2862533"/>
              <a:ext cx="1263131" cy="1043456"/>
            </a:xfrm>
            <a:custGeom>
              <a:avLst/>
              <a:gdLst>
                <a:gd name="connsiteX0" fmla="*/ 1148717 w 1263131"/>
                <a:gd name="connsiteY0" fmla="*/ 123567 h 1043456"/>
                <a:gd name="connsiteX1" fmla="*/ 1148717 w 1263131"/>
                <a:gd name="connsiteY1" fmla="*/ 270017 h 1043456"/>
                <a:gd name="connsiteX2" fmla="*/ 1002267 w 1263131"/>
                <a:gd name="connsiteY2" fmla="*/ 270017 h 1043456"/>
                <a:gd name="connsiteX3" fmla="*/ 1002267 w 1263131"/>
                <a:gd name="connsiteY3" fmla="*/ 123567 h 1043456"/>
                <a:gd name="connsiteX4" fmla="*/ 1148717 w 1263131"/>
                <a:gd name="connsiteY4" fmla="*/ 123567 h 1043456"/>
                <a:gd name="connsiteX5" fmla="*/ 123567 w 1263131"/>
                <a:gd name="connsiteY5" fmla="*/ 782592 h 1043456"/>
                <a:gd name="connsiteX6" fmla="*/ 270017 w 1263131"/>
                <a:gd name="connsiteY6" fmla="*/ 782592 h 1043456"/>
                <a:gd name="connsiteX7" fmla="*/ 270017 w 1263131"/>
                <a:gd name="connsiteY7" fmla="*/ 929042 h 1043456"/>
                <a:gd name="connsiteX8" fmla="*/ 123567 w 1263131"/>
                <a:gd name="connsiteY8" fmla="*/ 929042 h 1043456"/>
                <a:gd name="connsiteX9" fmla="*/ 123567 w 1263131"/>
                <a:gd name="connsiteY9" fmla="*/ 782592 h 1043456"/>
                <a:gd name="connsiteX10" fmla="*/ 489692 w 1263131"/>
                <a:gd name="connsiteY10" fmla="*/ 123567 h 1043456"/>
                <a:gd name="connsiteX11" fmla="*/ 489692 w 1263131"/>
                <a:gd name="connsiteY11" fmla="*/ 270017 h 1043456"/>
                <a:gd name="connsiteX12" fmla="*/ 343242 w 1263131"/>
                <a:gd name="connsiteY12" fmla="*/ 270017 h 1043456"/>
                <a:gd name="connsiteX13" fmla="*/ 343242 w 1263131"/>
                <a:gd name="connsiteY13" fmla="*/ 123567 h 1043456"/>
                <a:gd name="connsiteX14" fmla="*/ 489692 w 1263131"/>
                <a:gd name="connsiteY14" fmla="*/ 123567 h 1043456"/>
                <a:gd name="connsiteX15" fmla="*/ 709367 w 1263131"/>
                <a:gd name="connsiteY15" fmla="*/ 123567 h 1043456"/>
                <a:gd name="connsiteX16" fmla="*/ 709367 w 1263131"/>
                <a:gd name="connsiteY16" fmla="*/ 270017 h 1043456"/>
                <a:gd name="connsiteX17" fmla="*/ 562917 w 1263131"/>
                <a:gd name="connsiteY17" fmla="*/ 270017 h 1043456"/>
                <a:gd name="connsiteX18" fmla="*/ 562917 w 1263131"/>
                <a:gd name="connsiteY18" fmla="*/ 123567 h 1043456"/>
                <a:gd name="connsiteX19" fmla="*/ 709367 w 1263131"/>
                <a:gd name="connsiteY19" fmla="*/ 123567 h 1043456"/>
                <a:gd name="connsiteX20" fmla="*/ 929042 w 1263131"/>
                <a:gd name="connsiteY20" fmla="*/ 489692 h 1043456"/>
                <a:gd name="connsiteX21" fmla="*/ 782592 w 1263131"/>
                <a:gd name="connsiteY21" fmla="*/ 489692 h 1043456"/>
                <a:gd name="connsiteX22" fmla="*/ 782592 w 1263131"/>
                <a:gd name="connsiteY22" fmla="*/ 343242 h 1043456"/>
                <a:gd name="connsiteX23" fmla="*/ 929042 w 1263131"/>
                <a:gd name="connsiteY23" fmla="*/ 343242 h 1043456"/>
                <a:gd name="connsiteX24" fmla="*/ 929042 w 1263131"/>
                <a:gd name="connsiteY24" fmla="*/ 489692 h 1043456"/>
                <a:gd name="connsiteX25" fmla="*/ 1002267 w 1263131"/>
                <a:gd name="connsiteY25" fmla="*/ 489692 h 1043456"/>
                <a:gd name="connsiteX26" fmla="*/ 1002267 w 1263131"/>
                <a:gd name="connsiteY26" fmla="*/ 343242 h 1043456"/>
                <a:gd name="connsiteX27" fmla="*/ 1148717 w 1263131"/>
                <a:gd name="connsiteY27" fmla="*/ 343242 h 1043456"/>
                <a:gd name="connsiteX28" fmla="*/ 1148717 w 1263131"/>
                <a:gd name="connsiteY28" fmla="*/ 489692 h 1043456"/>
                <a:gd name="connsiteX29" fmla="*/ 1002267 w 1263131"/>
                <a:gd name="connsiteY29" fmla="*/ 489692 h 1043456"/>
                <a:gd name="connsiteX30" fmla="*/ 1002267 w 1263131"/>
                <a:gd name="connsiteY30" fmla="*/ 709367 h 1043456"/>
                <a:gd name="connsiteX31" fmla="*/ 1002267 w 1263131"/>
                <a:gd name="connsiteY31" fmla="*/ 562917 h 1043456"/>
                <a:gd name="connsiteX32" fmla="*/ 1148717 w 1263131"/>
                <a:gd name="connsiteY32" fmla="*/ 562917 h 1043456"/>
                <a:gd name="connsiteX33" fmla="*/ 1148717 w 1263131"/>
                <a:gd name="connsiteY33" fmla="*/ 709367 h 1043456"/>
                <a:gd name="connsiteX34" fmla="*/ 1002267 w 1263131"/>
                <a:gd name="connsiteY34" fmla="*/ 709367 h 1043456"/>
                <a:gd name="connsiteX35" fmla="*/ 562917 w 1263131"/>
                <a:gd name="connsiteY35" fmla="*/ 782592 h 1043456"/>
                <a:gd name="connsiteX36" fmla="*/ 709367 w 1263131"/>
                <a:gd name="connsiteY36" fmla="*/ 782592 h 1043456"/>
                <a:gd name="connsiteX37" fmla="*/ 709367 w 1263131"/>
                <a:gd name="connsiteY37" fmla="*/ 929042 h 1043456"/>
                <a:gd name="connsiteX38" fmla="*/ 562917 w 1263131"/>
                <a:gd name="connsiteY38" fmla="*/ 929042 h 1043456"/>
                <a:gd name="connsiteX39" fmla="*/ 562917 w 1263131"/>
                <a:gd name="connsiteY39" fmla="*/ 782592 h 1043456"/>
                <a:gd name="connsiteX40" fmla="*/ 489692 w 1263131"/>
                <a:gd name="connsiteY40" fmla="*/ 782592 h 1043456"/>
                <a:gd name="connsiteX41" fmla="*/ 489692 w 1263131"/>
                <a:gd name="connsiteY41" fmla="*/ 929042 h 1043456"/>
                <a:gd name="connsiteX42" fmla="*/ 343242 w 1263131"/>
                <a:gd name="connsiteY42" fmla="*/ 929042 h 1043456"/>
                <a:gd name="connsiteX43" fmla="*/ 343242 w 1263131"/>
                <a:gd name="connsiteY43" fmla="*/ 782592 h 1043456"/>
                <a:gd name="connsiteX44" fmla="*/ 489692 w 1263131"/>
                <a:gd name="connsiteY44" fmla="*/ 782592 h 1043456"/>
                <a:gd name="connsiteX45" fmla="*/ 343242 w 1263131"/>
                <a:gd name="connsiteY45" fmla="*/ 562917 h 1043456"/>
                <a:gd name="connsiteX46" fmla="*/ 489692 w 1263131"/>
                <a:gd name="connsiteY46" fmla="*/ 562917 h 1043456"/>
                <a:gd name="connsiteX47" fmla="*/ 489692 w 1263131"/>
                <a:gd name="connsiteY47" fmla="*/ 709367 h 1043456"/>
                <a:gd name="connsiteX48" fmla="*/ 343242 w 1263131"/>
                <a:gd name="connsiteY48" fmla="*/ 709367 h 1043456"/>
                <a:gd name="connsiteX49" fmla="*/ 343242 w 1263131"/>
                <a:gd name="connsiteY49" fmla="*/ 562917 h 1043456"/>
                <a:gd name="connsiteX50" fmla="*/ 270017 w 1263131"/>
                <a:gd name="connsiteY50" fmla="*/ 562917 h 1043456"/>
                <a:gd name="connsiteX51" fmla="*/ 270017 w 1263131"/>
                <a:gd name="connsiteY51" fmla="*/ 709367 h 1043456"/>
                <a:gd name="connsiteX52" fmla="*/ 123567 w 1263131"/>
                <a:gd name="connsiteY52" fmla="*/ 709367 h 1043456"/>
                <a:gd name="connsiteX53" fmla="*/ 123567 w 1263131"/>
                <a:gd name="connsiteY53" fmla="*/ 562917 h 1043456"/>
                <a:gd name="connsiteX54" fmla="*/ 270017 w 1263131"/>
                <a:gd name="connsiteY54" fmla="*/ 562917 h 1043456"/>
                <a:gd name="connsiteX55" fmla="*/ 270017 w 1263131"/>
                <a:gd name="connsiteY55" fmla="*/ 343242 h 1043456"/>
                <a:gd name="connsiteX56" fmla="*/ 270017 w 1263131"/>
                <a:gd name="connsiteY56" fmla="*/ 489692 h 1043456"/>
                <a:gd name="connsiteX57" fmla="*/ 123567 w 1263131"/>
                <a:gd name="connsiteY57" fmla="*/ 489692 h 1043456"/>
                <a:gd name="connsiteX58" fmla="*/ 123567 w 1263131"/>
                <a:gd name="connsiteY58" fmla="*/ 343242 h 1043456"/>
                <a:gd name="connsiteX59" fmla="*/ 270017 w 1263131"/>
                <a:gd name="connsiteY59" fmla="*/ 343242 h 1043456"/>
                <a:gd name="connsiteX60" fmla="*/ 489692 w 1263131"/>
                <a:gd name="connsiteY60" fmla="*/ 489692 h 1043456"/>
                <a:gd name="connsiteX61" fmla="*/ 343242 w 1263131"/>
                <a:gd name="connsiteY61" fmla="*/ 489692 h 1043456"/>
                <a:gd name="connsiteX62" fmla="*/ 343242 w 1263131"/>
                <a:gd name="connsiteY62" fmla="*/ 343242 h 1043456"/>
                <a:gd name="connsiteX63" fmla="*/ 489692 w 1263131"/>
                <a:gd name="connsiteY63" fmla="*/ 343242 h 1043456"/>
                <a:gd name="connsiteX64" fmla="*/ 489692 w 1263131"/>
                <a:gd name="connsiteY64" fmla="*/ 489692 h 1043456"/>
                <a:gd name="connsiteX65" fmla="*/ 562917 w 1263131"/>
                <a:gd name="connsiteY65" fmla="*/ 489692 h 1043456"/>
                <a:gd name="connsiteX66" fmla="*/ 562917 w 1263131"/>
                <a:gd name="connsiteY66" fmla="*/ 343242 h 1043456"/>
                <a:gd name="connsiteX67" fmla="*/ 709367 w 1263131"/>
                <a:gd name="connsiteY67" fmla="*/ 343242 h 1043456"/>
                <a:gd name="connsiteX68" fmla="*/ 709367 w 1263131"/>
                <a:gd name="connsiteY68" fmla="*/ 489692 h 1043456"/>
                <a:gd name="connsiteX69" fmla="*/ 562917 w 1263131"/>
                <a:gd name="connsiteY69" fmla="*/ 489692 h 1043456"/>
                <a:gd name="connsiteX70" fmla="*/ 709367 w 1263131"/>
                <a:gd name="connsiteY70" fmla="*/ 709367 h 1043456"/>
                <a:gd name="connsiteX71" fmla="*/ 562917 w 1263131"/>
                <a:gd name="connsiteY71" fmla="*/ 709367 h 1043456"/>
                <a:gd name="connsiteX72" fmla="*/ 562917 w 1263131"/>
                <a:gd name="connsiteY72" fmla="*/ 562917 h 1043456"/>
                <a:gd name="connsiteX73" fmla="*/ 709367 w 1263131"/>
                <a:gd name="connsiteY73" fmla="*/ 562917 h 1043456"/>
                <a:gd name="connsiteX74" fmla="*/ 709367 w 1263131"/>
                <a:gd name="connsiteY74" fmla="*/ 709367 h 1043456"/>
                <a:gd name="connsiteX75" fmla="*/ 782592 w 1263131"/>
                <a:gd name="connsiteY75" fmla="*/ 709367 h 1043456"/>
                <a:gd name="connsiteX76" fmla="*/ 782592 w 1263131"/>
                <a:gd name="connsiteY76" fmla="*/ 562917 h 1043456"/>
                <a:gd name="connsiteX77" fmla="*/ 929042 w 1263131"/>
                <a:gd name="connsiteY77" fmla="*/ 562917 h 1043456"/>
                <a:gd name="connsiteX78" fmla="*/ 929042 w 1263131"/>
                <a:gd name="connsiteY78" fmla="*/ 709367 h 1043456"/>
                <a:gd name="connsiteX79" fmla="*/ 782592 w 1263131"/>
                <a:gd name="connsiteY79" fmla="*/ 709367 h 1043456"/>
                <a:gd name="connsiteX80" fmla="*/ 929042 w 1263131"/>
                <a:gd name="connsiteY80" fmla="*/ 123567 h 1043456"/>
                <a:gd name="connsiteX81" fmla="*/ 929042 w 1263131"/>
                <a:gd name="connsiteY81" fmla="*/ 270017 h 1043456"/>
                <a:gd name="connsiteX82" fmla="*/ 782592 w 1263131"/>
                <a:gd name="connsiteY82" fmla="*/ 270017 h 1043456"/>
                <a:gd name="connsiteX83" fmla="*/ 782592 w 1263131"/>
                <a:gd name="connsiteY83" fmla="*/ 123567 h 1043456"/>
                <a:gd name="connsiteX84" fmla="*/ 929042 w 1263131"/>
                <a:gd name="connsiteY84" fmla="*/ 123567 h 1043456"/>
                <a:gd name="connsiteX85" fmla="*/ 13730 w 1263131"/>
                <a:gd name="connsiteY85" fmla="*/ 13730 h 1043456"/>
                <a:gd name="connsiteX86" fmla="*/ 13730 w 1263131"/>
                <a:gd name="connsiteY86" fmla="*/ 1038880 h 1043456"/>
                <a:gd name="connsiteX87" fmla="*/ 1258555 w 1263131"/>
                <a:gd name="connsiteY87" fmla="*/ 1038880 h 1043456"/>
                <a:gd name="connsiteX88" fmla="*/ 1258555 w 1263131"/>
                <a:gd name="connsiteY88" fmla="*/ 13730 h 1043456"/>
                <a:gd name="connsiteX89" fmla="*/ 13730 w 1263131"/>
                <a:gd name="connsiteY89" fmla="*/ 13730 h 104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263131" h="1043456">
                  <a:moveTo>
                    <a:pt x="1148717" y="123567"/>
                  </a:moveTo>
                  <a:lnTo>
                    <a:pt x="1148717" y="270017"/>
                  </a:lnTo>
                  <a:lnTo>
                    <a:pt x="1002267" y="270017"/>
                  </a:lnTo>
                  <a:lnTo>
                    <a:pt x="1002267" y="123567"/>
                  </a:lnTo>
                  <a:lnTo>
                    <a:pt x="1148717" y="123567"/>
                  </a:lnTo>
                  <a:close/>
                  <a:moveTo>
                    <a:pt x="123567" y="782592"/>
                  </a:moveTo>
                  <a:lnTo>
                    <a:pt x="270017" y="782592"/>
                  </a:lnTo>
                  <a:lnTo>
                    <a:pt x="270017" y="929042"/>
                  </a:lnTo>
                  <a:lnTo>
                    <a:pt x="123567" y="929042"/>
                  </a:lnTo>
                  <a:lnTo>
                    <a:pt x="123567" y="782592"/>
                  </a:lnTo>
                  <a:close/>
                  <a:moveTo>
                    <a:pt x="489692" y="123567"/>
                  </a:moveTo>
                  <a:lnTo>
                    <a:pt x="489692" y="270017"/>
                  </a:lnTo>
                  <a:lnTo>
                    <a:pt x="343242" y="270017"/>
                  </a:lnTo>
                  <a:lnTo>
                    <a:pt x="343242" y="123567"/>
                  </a:lnTo>
                  <a:lnTo>
                    <a:pt x="489692" y="123567"/>
                  </a:lnTo>
                  <a:close/>
                  <a:moveTo>
                    <a:pt x="709367" y="123567"/>
                  </a:moveTo>
                  <a:lnTo>
                    <a:pt x="709367" y="270017"/>
                  </a:lnTo>
                  <a:lnTo>
                    <a:pt x="562917" y="270017"/>
                  </a:lnTo>
                  <a:lnTo>
                    <a:pt x="562917" y="123567"/>
                  </a:lnTo>
                  <a:lnTo>
                    <a:pt x="709367" y="123567"/>
                  </a:lnTo>
                  <a:close/>
                  <a:moveTo>
                    <a:pt x="929042" y="489692"/>
                  </a:moveTo>
                  <a:lnTo>
                    <a:pt x="782592" y="489692"/>
                  </a:lnTo>
                  <a:lnTo>
                    <a:pt x="782592" y="343242"/>
                  </a:lnTo>
                  <a:lnTo>
                    <a:pt x="929042" y="343242"/>
                  </a:lnTo>
                  <a:lnTo>
                    <a:pt x="929042" y="489692"/>
                  </a:lnTo>
                  <a:close/>
                  <a:moveTo>
                    <a:pt x="1002267" y="489692"/>
                  </a:moveTo>
                  <a:lnTo>
                    <a:pt x="1002267" y="343242"/>
                  </a:lnTo>
                  <a:lnTo>
                    <a:pt x="1148717" y="343242"/>
                  </a:lnTo>
                  <a:lnTo>
                    <a:pt x="1148717" y="489692"/>
                  </a:lnTo>
                  <a:lnTo>
                    <a:pt x="1002267" y="489692"/>
                  </a:lnTo>
                  <a:close/>
                  <a:moveTo>
                    <a:pt x="1002267" y="709367"/>
                  </a:moveTo>
                  <a:lnTo>
                    <a:pt x="1002267" y="562917"/>
                  </a:lnTo>
                  <a:lnTo>
                    <a:pt x="1148717" y="562917"/>
                  </a:lnTo>
                  <a:lnTo>
                    <a:pt x="1148717" y="709367"/>
                  </a:lnTo>
                  <a:lnTo>
                    <a:pt x="1002267" y="709367"/>
                  </a:lnTo>
                  <a:close/>
                  <a:moveTo>
                    <a:pt x="562917" y="782592"/>
                  </a:moveTo>
                  <a:lnTo>
                    <a:pt x="709367" y="782592"/>
                  </a:lnTo>
                  <a:lnTo>
                    <a:pt x="709367" y="929042"/>
                  </a:lnTo>
                  <a:lnTo>
                    <a:pt x="562917" y="929042"/>
                  </a:lnTo>
                  <a:lnTo>
                    <a:pt x="562917" y="782592"/>
                  </a:lnTo>
                  <a:close/>
                  <a:moveTo>
                    <a:pt x="489692" y="782592"/>
                  </a:moveTo>
                  <a:lnTo>
                    <a:pt x="489692" y="929042"/>
                  </a:lnTo>
                  <a:lnTo>
                    <a:pt x="343242" y="929042"/>
                  </a:lnTo>
                  <a:lnTo>
                    <a:pt x="343242" y="782592"/>
                  </a:lnTo>
                  <a:lnTo>
                    <a:pt x="489692" y="782592"/>
                  </a:lnTo>
                  <a:close/>
                  <a:moveTo>
                    <a:pt x="343242" y="562917"/>
                  </a:moveTo>
                  <a:lnTo>
                    <a:pt x="489692" y="562917"/>
                  </a:lnTo>
                  <a:lnTo>
                    <a:pt x="489692" y="709367"/>
                  </a:lnTo>
                  <a:lnTo>
                    <a:pt x="343242" y="709367"/>
                  </a:lnTo>
                  <a:lnTo>
                    <a:pt x="343242" y="562917"/>
                  </a:lnTo>
                  <a:close/>
                  <a:moveTo>
                    <a:pt x="270017" y="562917"/>
                  </a:moveTo>
                  <a:lnTo>
                    <a:pt x="270017" y="709367"/>
                  </a:lnTo>
                  <a:lnTo>
                    <a:pt x="123567" y="709367"/>
                  </a:lnTo>
                  <a:lnTo>
                    <a:pt x="123567" y="562917"/>
                  </a:lnTo>
                  <a:lnTo>
                    <a:pt x="270017" y="562917"/>
                  </a:lnTo>
                  <a:close/>
                  <a:moveTo>
                    <a:pt x="270017" y="343242"/>
                  </a:moveTo>
                  <a:lnTo>
                    <a:pt x="270017" y="489692"/>
                  </a:lnTo>
                  <a:lnTo>
                    <a:pt x="123567" y="489692"/>
                  </a:lnTo>
                  <a:lnTo>
                    <a:pt x="123567" y="343242"/>
                  </a:lnTo>
                  <a:lnTo>
                    <a:pt x="270017" y="343242"/>
                  </a:lnTo>
                  <a:close/>
                  <a:moveTo>
                    <a:pt x="489692" y="489692"/>
                  </a:moveTo>
                  <a:lnTo>
                    <a:pt x="343242" y="489692"/>
                  </a:lnTo>
                  <a:lnTo>
                    <a:pt x="343242" y="343242"/>
                  </a:lnTo>
                  <a:lnTo>
                    <a:pt x="489692" y="343242"/>
                  </a:lnTo>
                  <a:lnTo>
                    <a:pt x="489692" y="489692"/>
                  </a:lnTo>
                  <a:close/>
                  <a:moveTo>
                    <a:pt x="562917" y="489692"/>
                  </a:moveTo>
                  <a:lnTo>
                    <a:pt x="562917" y="343242"/>
                  </a:lnTo>
                  <a:lnTo>
                    <a:pt x="709367" y="343242"/>
                  </a:lnTo>
                  <a:lnTo>
                    <a:pt x="709367" y="489692"/>
                  </a:lnTo>
                  <a:lnTo>
                    <a:pt x="562917" y="489692"/>
                  </a:lnTo>
                  <a:close/>
                  <a:moveTo>
                    <a:pt x="709367" y="709367"/>
                  </a:moveTo>
                  <a:lnTo>
                    <a:pt x="562917" y="709367"/>
                  </a:lnTo>
                  <a:lnTo>
                    <a:pt x="562917" y="562917"/>
                  </a:lnTo>
                  <a:lnTo>
                    <a:pt x="709367" y="562917"/>
                  </a:lnTo>
                  <a:lnTo>
                    <a:pt x="709367" y="709367"/>
                  </a:lnTo>
                  <a:close/>
                  <a:moveTo>
                    <a:pt x="782592" y="709367"/>
                  </a:moveTo>
                  <a:lnTo>
                    <a:pt x="782592" y="562917"/>
                  </a:lnTo>
                  <a:lnTo>
                    <a:pt x="929042" y="562917"/>
                  </a:lnTo>
                  <a:lnTo>
                    <a:pt x="929042" y="709367"/>
                  </a:lnTo>
                  <a:lnTo>
                    <a:pt x="782592" y="709367"/>
                  </a:lnTo>
                  <a:close/>
                  <a:moveTo>
                    <a:pt x="929042" y="123567"/>
                  </a:moveTo>
                  <a:lnTo>
                    <a:pt x="929042" y="270017"/>
                  </a:lnTo>
                  <a:lnTo>
                    <a:pt x="782592" y="270017"/>
                  </a:lnTo>
                  <a:lnTo>
                    <a:pt x="782592" y="123567"/>
                  </a:lnTo>
                  <a:lnTo>
                    <a:pt x="929042" y="123567"/>
                  </a:lnTo>
                  <a:close/>
                  <a:moveTo>
                    <a:pt x="13730" y="13730"/>
                  </a:moveTo>
                  <a:lnTo>
                    <a:pt x="13730" y="1038880"/>
                  </a:lnTo>
                  <a:lnTo>
                    <a:pt x="1258555" y="1038880"/>
                  </a:lnTo>
                  <a:lnTo>
                    <a:pt x="1258555" y="13730"/>
                  </a:lnTo>
                  <a:lnTo>
                    <a:pt x="13730" y="13730"/>
                  </a:ln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2561AB92-93A7-4D40-95C5-876F7F3A6020}"/>
                </a:ext>
              </a:extLst>
            </p:cNvPr>
            <p:cNvSpPr/>
            <p:nvPr/>
          </p:nvSpPr>
          <p:spPr>
            <a:xfrm>
              <a:off x="3598533" y="2642858"/>
              <a:ext cx="1263131" cy="164756"/>
            </a:xfrm>
            <a:custGeom>
              <a:avLst/>
              <a:gdLst>
                <a:gd name="connsiteX0" fmla="*/ 13730 w 1263131"/>
                <a:gd name="connsiteY0" fmla="*/ 13730 h 164756"/>
                <a:gd name="connsiteX1" fmla="*/ 1258555 w 1263131"/>
                <a:gd name="connsiteY1" fmla="*/ 13730 h 164756"/>
                <a:gd name="connsiteX2" fmla="*/ 1258555 w 1263131"/>
                <a:gd name="connsiteY2" fmla="*/ 160180 h 164756"/>
                <a:gd name="connsiteX3" fmla="*/ 13730 w 1263131"/>
                <a:gd name="connsiteY3" fmla="*/ 160180 h 164756"/>
              </a:gdLst>
              <a:ahLst/>
              <a:cxnLst>
                <a:cxn ang="0">
                  <a:pos x="connsiteX0" y="connsiteY0"/>
                </a:cxn>
                <a:cxn ang="0">
                  <a:pos x="connsiteX1" y="connsiteY1"/>
                </a:cxn>
                <a:cxn ang="0">
                  <a:pos x="connsiteX2" y="connsiteY2"/>
                </a:cxn>
                <a:cxn ang="0">
                  <a:pos x="connsiteX3" y="connsiteY3"/>
                </a:cxn>
              </a:cxnLst>
              <a:rect l="l" t="t" r="r" b="b"/>
              <a:pathLst>
                <a:path w="1263131" h="164756">
                  <a:moveTo>
                    <a:pt x="13730" y="13730"/>
                  </a:moveTo>
                  <a:lnTo>
                    <a:pt x="1258555" y="13730"/>
                  </a:lnTo>
                  <a:lnTo>
                    <a:pt x="1258555" y="160180"/>
                  </a:lnTo>
                  <a:lnTo>
                    <a:pt x="13730" y="160180"/>
                  </a:lnTo>
                  <a:close/>
                </a:path>
              </a:pathLst>
            </a:custGeom>
            <a:grpFill/>
            <a:ln w="9525" cap="flat">
              <a:noFill/>
              <a:prstDash val="solid"/>
              <a:miter/>
            </a:ln>
          </p:spPr>
          <p:txBody>
            <a:bodyPr rtlCol="0" anchor="ctr"/>
            <a:lstStyle/>
            <a:p>
              <a:endParaRPr lang="en-US"/>
            </a:p>
          </p:txBody>
        </p:sp>
      </p:grpSp>
      <p:sp>
        <p:nvSpPr>
          <p:cNvPr id="34" name="Freeform: Shape 33">
            <a:extLst>
              <a:ext uri="{FF2B5EF4-FFF2-40B4-BE49-F238E27FC236}">
                <a16:creationId xmlns:a16="http://schemas.microsoft.com/office/drawing/2014/main" id="{97561CB4-8D58-49B4-9621-F44594BF6A8C}"/>
              </a:ext>
            </a:extLst>
          </p:cNvPr>
          <p:cNvSpPr/>
          <p:nvPr/>
        </p:nvSpPr>
        <p:spPr>
          <a:xfrm>
            <a:off x="3231297" y="2328447"/>
            <a:ext cx="1427888" cy="1427888"/>
          </a:xfrm>
          <a:custGeom>
            <a:avLst/>
            <a:gdLst>
              <a:gd name="connsiteX0" fmla="*/ 721953 w 1427887"/>
              <a:gd name="connsiteY0" fmla="*/ 1307753 h 1427887"/>
              <a:gd name="connsiteX1" fmla="*/ 136153 w 1427887"/>
              <a:gd name="connsiteY1" fmla="*/ 721953 h 1427887"/>
              <a:gd name="connsiteX2" fmla="*/ 721953 w 1427887"/>
              <a:gd name="connsiteY2" fmla="*/ 136153 h 1427887"/>
              <a:gd name="connsiteX3" fmla="*/ 1307753 w 1427887"/>
              <a:gd name="connsiteY3" fmla="*/ 721953 h 1427887"/>
              <a:gd name="connsiteX4" fmla="*/ 721953 w 1427887"/>
              <a:gd name="connsiteY4" fmla="*/ 1307753 h 1427887"/>
              <a:gd name="connsiteX5" fmla="*/ 721953 w 1427887"/>
              <a:gd name="connsiteY5" fmla="*/ 26315 h 1427887"/>
              <a:gd name="connsiteX6" fmla="*/ 26315 w 1427887"/>
              <a:gd name="connsiteY6" fmla="*/ 721953 h 1427887"/>
              <a:gd name="connsiteX7" fmla="*/ 721953 w 1427887"/>
              <a:gd name="connsiteY7" fmla="*/ 1417590 h 1427887"/>
              <a:gd name="connsiteX8" fmla="*/ 1417590 w 1427887"/>
              <a:gd name="connsiteY8" fmla="*/ 721953 h 1427887"/>
              <a:gd name="connsiteX9" fmla="*/ 721953 w 1427887"/>
              <a:gd name="connsiteY9" fmla="*/ 26315 h 1427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27887" h="1427887">
                <a:moveTo>
                  <a:pt x="721953" y="1307753"/>
                </a:moveTo>
                <a:cubicBezTo>
                  <a:pt x="399763" y="1307753"/>
                  <a:pt x="136153" y="1044143"/>
                  <a:pt x="136153" y="721953"/>
                </a:cubicBezTo>
                <a:cubicBezTo>
                  <a:pt x="136153" y="399763"/>
                  <a:pt x="399763" y="136153"/>
                  <a:pt x="721953" y="136153"/>
                </a:cubicBezTo>
                <a:cubicBezTo>
                  <a:pt x="1044143" y="136153"/>
                  <a:pt x="1307753" y="399763"/>
                  <a:pt x="1307753" y="721953"/>
                </a:cubicBezTo>
                <a:cubicBezTo>
                  <a:pt x="1307753" y="1044143"/>
                  <a:pt x="1044143" y="1307753"/>
                  <a:pt x="721953" y="1307753"/>
                </a:cubicBezTo>
                <a:close/>
                <a:moveTo>
                  <a:pt x="721953" y="26315"/>
                </a:moveTo>
                <a:cubicBezTo>
                  <a:pt x="337522" y="26315"/>
                  <a:pt x="26315" y="337522"/>
                  <a:pt x="26315" y="721953"/>
                </a:cubicBezTo>
                <a:cubicBezTo>
                  <a:pt x="26315" y="1106384"/>
                  <a:pt x="337522" y="1417590"/>
                  <a:pt x="721953" y="1417590"/>
                </a:cubicBezTo>
                <a:cubicBezTo>
                  <a:pt x="1106384" y="1417590"/>
                  <a:pt x="1417590" y="1106384"/>
                  <a:pt x="1417590" y="721953"/>
                </a:cubicBezTo>
                <a:cubicBezTo>
                  <a:pt x="1417590" y="337522"/>
                  <a:pt x="1106384" y="26315"/>
                  <a:pt x="721953" y="26315"/>
                </a:cubicBezTo>
                <a:close/>
              </a:path>
            </a:pathLst>
          </a:custGeom>
          <a:solidFill>
            <a:srgbClr val="A3AB16"/>
          </a:solidFill>
          <a:ln w="18256"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317B4A0-AEEE-4DD3-A308-47B7249F60DE}"/>
              </a:ext>
            </a:extLst>
          </p:cNvPr>
          <p:cNvSpPr/>
          <p:nvPr/>
        </p:nvSpPr>
        <p:spPr>
          <a:xfrm rot="12808814">
            <a:off x="3796901" y="2636484"/>
            <a:ext cx="320360" cy="45720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320360"/>
              <a:gd name="connsiteY0" fmla="*/ 351480 h 649872"/>
              <a:gd name="connsiteX1" fmla="*/ 0 w 320360"/>
              <a:gd name="connsiteY1" fmla="*/ 0 h 649872"/>
              <a:gd name="connsiteX2" fmla="*/ 0 w 320360"/>
              <a:gd name="connsiteY2" fmla="*/ 366125 h 649872"/>
              <a:gd name="connsiteX3" fmla="*/ 10984 w 320360"/>
              <a:gd name="connsiteY3" fmla="*/ 391754 h 649872"/>
              <a:gd name="connsiteX4" fmla="*/ 269102 w 320360"/>
              <a:gd name="connsiteY4" fmla="*/ 649872 h 649872"/>
              <a:gd name="connsiteX5" fmla="*/ 320360 w 320360"/>
              <a:gd name="connsiteY5" fmla="*/ 598615 h 649872"/>
              <a:gd name="connsiteX6" fmla="*/ 73225 w 320360"/>
              <a:gd name="connsiteY6" fmla="*/ 351480 h 649872"/>
              <a:gd name="connsiteX0" fmla="*/ 73225 w 320360"/>
              <a:gd name="connsiteY0" fmla="*/ 0 h 298392"/>
              <a:gd name="connsiteX1" fmla="*/ 0 w 320360"/>
              <a:gd name="connsiteY1" fmla="*/ 14645 h 298392"/>
              <a:gd name="connsiteX2" fmla="*/ 10984 w 320360"/>
              <a:gd name="connsiteY2" fmla="*/ 40274 h 298392"/>
              <a:gd name="connsiteX3" fmla="*/ 269102 w 320360"/>
              <a:gd name="connsiteY3" fmla="*/ 298392 h 298392"/>
              <a:gd name="connsiteX4" fmla="*/ 320360 w 320360"/>
              <a:gd name="connsiteY4" fmla="*/ 247135 h 298392"/>
              <a:gd name="connsiteX5" fmla="*/ 73225 w 320360"/>
              <a:gd name="connsiteY5" fmla="*/ 0 h 298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360" h="298392">
                <a:moveTo>
                  <a:pt x="73225" y="0"/>
                </a:moveTo>
                <a:lnTo>
                  <a:pt x="0" y="14645"/>
                </a:lnTo>
                <a:cubicBezTo>
                  <a:pt x="0" y="25629"/>
                  <a:pt x="3661" y="34782"/>
                  <a:pt x="10984" y="40274"/>
                </a:cubicBezTo>
                <a:lnTo>
                  <a:pt x="269102" y="298392"/>
                </a:lnTo>
                <a:lnTo>
                  <a:pt x="320360" y="247135"/>
                </a:lnTo>
                <a:lnTo>
                  <a:pt x="73225" y="0"/>
                </a:lnTo>
                <a:close/>
              </a:path>
            </a:pathLst>
          </a:custGeom>
          <a:solidFill>
            <a:srgbClr val="A3AB16"/>
          </a:solidFill>
          <a:ln w="18256"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18E298F6-2EDB-44BF-9523-6F2EEDEB24A2}"/>
              </a:ext>
            </a:extLst>
          </p:cNvPr>
          <p:cNvSpPr/>
          <p:nvPr/>
        </p:nvSpPr>
        <p:spPr>
          <a:xfrm>
            <a:off x="3890322" y="2511510"/>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F33254CE-E520-4231-8796-3AFEBADF7040}"/>
              </a:ext>
            </a:extLst>
          </p:cNvPr>
          <p:cNvSpPr/>
          <p:nvPr/>
        </p:nvSpPr>
        <p:spPr>
          <a:xfrm>
            <a:off x="3890322" y="3463435"/>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17799306-5703-4AB3-A7CB-4BBB165E06ED}"/>
              </a:ext>
            </a:extLst>
          </p:cNvPr>
          <p:cNvSpPr/>
          <p:nvPr/>
        </p:nvSpPr>
        <p:spPr>
          <a:xfrm>
            <a:off x="3414360"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701F6B89-0099-4097-A0BD-6C423300DA00}"/>
              </a:ext>
            </a:extLst>
          </p:cNvPr>
          <p:cNvSpPr/>
          <p:nvPr/>
        </p:nvSpPr>
        <p:spPr>
          <a:xfrm>
            <a:off x="4366285"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a:p>
        </p:txBody>
      </p:sp>
      <p:grpSp>
        <p:nvGrpSpPr>
          <p:cNvPr id="40" name="Graphic 28" descr="List">
            <a:extLst>
              <a:ext uri="{FF2B5EF4-FFF2-40B4-BE49-F238E27FC236}">
                <a16:creationId xmlns:a16="http://schemas.microsoft.com/office/drawing/2014/main" id="{9AC55BF7-82AB-4B45-BD22-6A4CF642440E}"/>
              </a:ext>
            </a:extLst>
          </p:cNvPr>
          <p:cNvGrpSpPr/>
          <p:nvPr/>
        </p:nvGrpSpPr>
        <p:grpSpPr>
          <a:xfrm>
            <a:off x="5220530" y="2171700"/>
            <a:ext cx="1757400" cy="1757400"/>
            <a:chOff x="3655975" y="2700300"/>
            <a:chExt cx="1757400" cy="1757400"/>
          </a:xfrm>
          <a:solidFill>
            <a:srgbClr val="A3AB16"/>
          </a:solidFill>
        </p:grpSpPr>
        <p:sp>
          <p:nvSpPr>
            <p:cNvPr id="41" name="Freeform: Shape 40">
              <a:extLst>
                <a:ext uri="{FF2B5EF4-FFF2-40B4-BE49-F238E27FC236}">
                  <a16:creationId xmlns:a16="http://schemas.microsoft.com/office/drawing/2014/main" id="{B1218829-68D7-4F45-9450-E6E7DB8CBBBF}"/>
                </a:ext>
              </a:extLst>
            </p:cNvPr>
            <p:cNvSpPr/>
            <p:nvPr/>
          </p:nvSpPr>
          <p:spPr>
            <a:xfrm>
              <a:off x="3940866" y="2820435"/>
              <a:ext cx="1171600" cy="1501113"/>
            </a:xfrm>
            <a:custGeom>
              <a:avLst/>
              <a:gdLst>
                <a:gd name="connsiteX0" fmla="*/ 136153 w 1171600"/>
                <a:gd name="connsiteY0" fmla="*/ 136153 h 1501112"/>
                <a:gd name="connsiteX1" fmla="*/ 1051465 w 1171600"/>
                <a:gd name="connsiteY1" fmla="*/ 136153 h 1501112"/>
                <a:gd name="connsiteX2" fmla="*/ 1051465 w 1171600"/>
                <a:gd name="connsiteY2" fmla="*/ 1380978 h 1501112"/>
                <a:gd name="connsiteX3" fmla="*/ 136153 w 1171600"/>
                <a:gd name="connsiteY3" fmla="*/ 1380978 h 1501112"/>
                <a:gd name="connsiteX4" fmla="*/ 136153 w 1171600"/>
                <a:gd name="connsiteY4" fmla="*/ 136153 h 1501112"/>
                <a:gd name="connsiteX5" fmla="*/ 26315 w 1171600"/>
                <a:gd name="connsiteY5" fmla="*/ 1490815 h 1501112"/>
                <a:gd name="connsiteX6" fmla="*/ 1161303 w 1171600"/>
                <a:gd name="connsiteY6" fmla="*/ 1490815 h 1501112"/>
                <a:gd name="connsiteX7" fmla="*/ 1161303 w 1171600"/>
                <a:gd name="connsiteY7" fmla="*/ 26315 h 1501112"/>
                <a:gd name="connsiteX8" fmla="*/ 26315 w 1171600"/>
                <a:gd name="connsiteY8" fmla="*/ 26315 h 1501112"/>
                <a:gd name="connsiteX9" fmla="*/ 26315 w 1171600"/>
                <a:gd name="connsiteY9" fmla="*/ 1490815 h 150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1600" h="1501112">
                  <a:moveTo>
                    <a:pt x="136153" y="136153"/>
                  </a:moveTo>
                  <a:lnTo>
                    <a:pt x="1051465" y="136153"/>
                  </a:lnTo>
                  <a:lnTo>
                    <a:pt x="1051465" y="1380978"/>
                  </a:lnTo>
                  <a:lnTo>
                    <a:pt x="136153" y="1380978"/>
                  </a:lnTo>
                  <a:lnTo>
                    <a:pt x="136153" y="136153"/>
                  </a:lnTo>
                  <a:close/>
                  <a:moveTo>
                    <a:pt x="26315" y="1490815"/>
                  </a:moveTo>
                  <a:lnTo>
                    <a:pt x="1161303" y="1490815"/>
                  </a:lnTo>
                  <a:lnTo>
                    <a:pt x="1161303" y="26315"/>
                  </a:lnTo>
                  <a:lnTo>
                    <a:pt x="26315" y="26315"/>
                  </a:lnTo>
                  <a:lnTo>
                    <a:pt x="26315" y="1490815"/>
                  </a:lnTo>
                  <a:close/>
                </a:path>
              </a:pathLst>
            </a:custGeom>
            <a:grpFill/>
            <a:ln w="18256"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B3126BAC-95DC-4DA9-8C50-8473C19B9220}"/>
                </a:ext>
              </a:extLst>
            </p:cNvPr>
            <p:cNvSpPr/>
            <p:nvPr/>
          </p:nvSpPr>
          <p:spPr>
            <a:xfrm>
              <a:off x="4178847" y="30401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B1391FD4-DA92-4881-B7D6-3FFE94983335}"/>
                </a:ext>
              </a:extLst>
            </p:cNvPr>
            <p:cNvSpPr/>
            <p:nvPr/>
          </p:nvSpPr>
          <p:spPr>
            <a:xfrm>
              <a:off x="4471747" y="30767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78B7D4A-727C-4A3F-9AC2-63840D1659B1}"/>
                </a:ext>
              </a:extLst>
            </p:cNvPr>
            <p:cNvSpPr/>
            <p:nvPr/>
          </p:nvSpPr>
          <p:spPr>
            <a:xfrm>
              <a:off x="4178847" y="33330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D4C4AE82-38DF-4D1B-AEAF-28AF6B01C9C7}"/>
                </a:ext>
              </a:extLst>
            </p:cNvPr>
            <p:cNvSpPr/>
            <p:nvPr/>
          </p:nvSpPr>
          <p:spPr>
            <a:xfrm>
              <a:off x="4471747" y="33696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9002DE2E-7AC3-4A56-A6BC-8EFA54CA1A0A}"/>
                </a:ext>
              </a:extLst>
            </p:cNvPr>
            <p:cNvSpPr/>
            <p:nvPr/>
          </p:nvSpPr>
          <p:spPr>
            <a:xfrm>
              <a:off x="4178847" y="36259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F770EB16-D3D3-4ED6-9C7E-B30C02521D82}"/>
                </a:ext>
              </a:extLst>
            </p:cNvPr>
            <p:cNvSpPr/>
            <p:nvPr/>
          </p:nvSpPr>
          <p:spPr>
            <a:xfrm>
              <a:off x="4471747" y="36625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B5373B6A-AFBF-4B86-8AE4-9E016B50E054}"/>
                </a:ext>
              </a:extLst>
            </p:cNvPr>
            <p:cNvSpPr/>
            <p:nvPr/>
          </p:nvSpPr>
          <p:spPr>
            <a:xfrm>
              <a:off x="4178847" y="39188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C983F4B-B215-4856-8CD4-3E2F397ABD35}"/>
                </a:ext>
              </a:extLst>
            </p:cNvPr>
            <p:cNvSpPr/>
            <p:nvPr/>
          </p:nvSpPr>
          <p:spPr>
            <a:xfrm>
              <a:off x="4471747" y="39554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a:p>
          </p:txBody>
        </p:sp>
      </p:grpSp>
      <p:sp>
        <p:nvSpPr>
          <p:cNvPr id="50" name="TextBox 49">
            <a:extLst>
              <a:ext uri="{FF2B5EF4-FFF2-40B4-BE49-F238E27FC236}">
                <a16:creationId xmlns:a16="http://schemas.microsoft.com/office/drawing/2014/main" id="{BA495F26-38D4-4F62-B78D-FE3965FD73F2}"/>
              </a:ext>
            </a:extLst>
          </p:cNvPr>
          <p:cNvSpPr txBox="1"/>
          <p:nvPr/>
        </p:nvSpPr>
        <p:spPr>
          <a:xfrm>
            <a:off x="364446" y="3922526"/>
            <a:ext cx="2514600" cy="646331"/>
          </a:xfrm>
          <a:prstGeom prst="rect">
            <a:avLst/>
          </a:prstGeom>
          <a:noFill/>
        </p:spPr>
        <p:txBody>
          <a:bodyPr wrap="square" rtlCol="0">
            <a:spAutoFit/>
          </a:bodyPr>
          <a:lstStyle/>
          <a:p>
            <a:pPr algn="ctr"/>
            <a:r>
              <a:rPr lang="en-US" dirty="0">
                <a:solidFill>
                  <a:srgbClr val="717175"/>
                </a:solidFill>
              </a:rPr>
              <a:t>Monday – Sunday</a:t>
            </a:r>
          </a:p>
          <a:p>
            <a:pPr algn="ctr"/>
            <a:r>
              <a:rPr lang="en-US" dirty="0">
                <a:solidFill>
                  <a:srgbClr val="717175"/>
                </a:solidFill>
              </a:rPr>
              <a:t>Work Week</a:t>
            </a:r>
          </a:p>
        </p:txBody>
      </p:sp>
      <p:sp>
        <p:nvSpPr>
          <p:cNvPr id="51" name="TextBox 50">
            <a:extLst>
              <a:ext uri="{FF2B5EF4-FFF2-40B4-BE49-F238E27FC236}">
                <a16:creationId xmlns:a16="http://schemas.microsoft.com/office/drawing/2014/main" id="{238A1513-D118-42AB-A375-923EC3A56D6D}"/>
              </a:ext>
            </a:extLst>
          </p:cNvPr>
          <p:cNvSpPr txBox="1"/>
          <p:nvPr/>
        </p:nvSpPr>
        <p:spPr>
          <a:xfrm>
            <a:off x="2633022" y="3926906"/>
            <a:ext cx="2514600" cy="646331"/>
          </a:xfrm>
          <a:prstGeom prst="rect">
            <a:avLst/>
          </a:prstGeom>
          <a:noFill/>
        </p:spPr>
        <p:txBody>
          <a:bodyPr wrap="square" rtlCol="0">
            <a:spAutoFit/>
          </a:bodyPr>
          <a:lstStyle/>
          <a:p>
            <a:pPr algn="ctr"/>
            <a:r>
              <a:rPr lang="en-US" dirty="0">
                <a:solidFill>
                  <a:srgbClr val="717175"/>
                </a:solidFill>
              </a:rPr>
              <a:t>Wednesdays </a:t>
            </a:r>
          </a:p>
          <a:p>
            <a:pPr algn="ctr"/>
            <a:r>
              <a:rPr lang="en-US" dirty="0">
                <a:solidFill>
                  <a:srgbClr val="717175"/>
                </a:solidFill>
              </a:rPr>
              <a:t>After 2:00 PM</a:t>
            </a:r>
          </a:p>
        </p:txBody>
      </p:sp>
      <p:sp>
        <p:nvSpPr>
          <p:cNvPr id="52" name="TextBox 51">
            <a:extLst>
              <a:ext uri="{FF2B5EF4-FFF2-40B4-BE49-F238E27FC236}">
                <a16:creationId xmlns:a16="http://schemas.microsoft.com/office/drawing/2014/main" id="{58AF5430-BB19-477F-956D-ACE30335D2B0}"/>
              </a:ext>
            </a:extLst>
          </p:cNvPr>
          <p:cNvSpPr txBox="1"/>
          <p:nvPr/>
        </p:nvSpPr>
        <p:spPr>
          <a:xfrm>
            <a:off x="4901598" y="3931286"/>
            <a:ext cx="2514600" cy="646331"/>
          </a:xfrm>
          <a:prstGeom prst="rect">
            <a:avLst/>
          </a:prstGeom>
          <a:noFill/>
        </p:spPr>
        <p:txBody>
          <a:bodyPr wrap="square" rtlCol="0">
            <a:spAutoFit/>
          </a:bodyPr>
          <a:lstStyle/>
          <a:p>
            <a:pPr algn="ctr"/>
            <a:r>
              <a:rPr lang="en-US" dirty="0">
                <a:solidFill>
                  <a:srgbClr val="717175"/>
                </a:solidFill>
              </a:rPr>
              <a:t>Maintain </a:t>
            </a:r>
          </a:p>
          <a:p>
            <a:pPr algn="ctr"/>
            <a:r>
              <a:rPr lang="en-US" dirty="0">
                <a:solidFill>
                  <a:srgbClr val="717175"/>
                </a:solidFill>
              </a:rPr>
              <a:t>Time Sheets</a:t>
            </a:r>
          </a:p>
        </p:txBody>
      </p:sp>
      <p:sp>
        <p:nvSpPr>
          <p:cNvPr id="53" name="Freeform: Shape 52">
            <a:extLst>
              <a:ext uri="{FF2B5EF4-FFF2-40B4-BE49-F238E27FC236}">
                <a16:creationId xmlns:a16="http://schemas.microsoft.com/office/drawing/2014/main" id="{F77D3A36-48EA-49C4-84ED-7A4F502D8D3F}"/>
              </a:ext>
            </a:extLst>
          </p:cNvPr>
          <p:cNvSpPr/>
          <p:nvPr/>
        </p:nvSpPr>
        <p:spPr>
          <a:xfrm rot="2247068">
            <a:off x="4000841" y="2823062"/>
            <a:ext cx="73225" cy="36576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269102"/>
              <a:gd name="connsiteY0" fmla="*/ 0 h 649872"/>
              <a:gd name="connsiteX1" fmla="*/ 0 w 269102"/>
              <a:gd name="connsiteY1" fmla="*/ 0 h 649872"/>
              <a:gd name="connsiteX2" fmla="*/ 0 w 269102"/>
              <a:gd name="connsiteY2" fmla="*/ 366125 h 649872"/>
              <a:gd name="connsiteX3" fmla="*/ 10984 w 269102"/>
              <a:gd name="connsiteY3" fmla="*/ 391754 h 649872"/>
              <a:gd name="connsiteX4" fmla="*/ 269102 w 269102"/>
              <a:gd name="connsiteY4" fmla="*/ 649872 h 649872"/>
              <a:gd name="connsiteX5" fmla="*/ 73225 w 269102"/>
              <a:gd name="connsiteY5" fmla="*/ 351480 h 649872"/>
              <a:gd name="connsiteX6" fmla="*/ 73225 w 269102"/>
              <a:gd name="connsiteY6" fmla="*/ 0 h 649872"/>
              <a:gd name="connsiteX0" fmla="*/ 73225 w 73225"/>
              <a:gd name="connsiteY0" fmla="*/ 0 h 391754"/>
              <a:gd name="connsiteX1" fmla="*/ 0 w 73225"/>
              <a:gd name="connsiteY1" fmla="*/ 0 h 391754"/>
              <a:gd name="connsiteX2" fmla="*/ 0 w 73225"/>
              <a:gd name="connsiteY2" fmla="*/ 366125 h 391754"/>
              <a:gd name="connsiteX3" fmla="*/ 10984 w 73225"/>
              <a:gd name="connsiteY3" fmla="*/ 391754 h 391754"/>
              <a:gd name="connsiteX4" fmla="*/ 73225 w 73225"/>
              <a:gd name="connsiteY4" fmla="*/ 351480 h 391754"/>
              <a:gd name="connsiteX5" fmla="*/ 73225 w 73225"/>
              <a:gd name="connsiteY5" fmla="*/ 0 h 391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225" h="391754">
                <a:moveTo>
                  <a:pt x="73225" y="0"/>
                </a:moveTo>
                <a:lnTo>
                  <a:pt x="0" y="0"/>
                </a:lnTo>
                <a:lnTo>
                  <a:pt x="0" y="366125"/>
                </a:lnTo>
                <a:cubicBezTo>
                  <a:pt x="0" y="377109"/>
                  <a:pt x="3661" y="386262"/>
                  <a:pt x="10984" y="391754"/>
                </a:cubicBezTo>
                <a:lnTo>
                  <a:pt x="73225" y="351480"/>
                </a:lnTo>
                <a:lnTo>
                  <a:pt x="73225" y="0"/>
                </a:lnTo>
                <a:close/>
              </a:path>
            </a:pathLst>
          </a:custGeom>
          <a:solidFill>
            <a:srgbClr val="A3AB16"/>
          </a:solidFill>
          <a:ln w="18256" cap="flat">
            <a:noFill/>
            <a:prstDash val="solid"/>
            <a:miter/>
          </a:ln>
        </p:spPr>
        <p:txBody>
          <a:bodyPr rtlCol="0" anchor="ctr"/>
          <a:lstStyle/>
          <a:p>
            <a:endParaRPr lang="en-US"/>
          </a:p>
        </p:txBody>
      </p:sp>
      <p:sp>
        <p:nvSpPr>
          <p:cNvPr id="54" name="Rectangle 53">
            <a:extLst>
              <a:ext uri="{FF2B5EF4-FFF2-40B4-BE49-F238E27FC236}">
                <a16:creationId xmlns:a16="http://schemas.microsoft.com/office/drawing/2014/main" id="{03F0CBC3-E26E-4354-956E-B197BEE869B6}"/>
              </a:ext>
            </a:extLst>
          </p:cNvPr>
          <p:cNvSpPr/>
          <p:nvPr/>
        </p:nvSpPr>
        <p:spPr>
          <a:xfrm>
            <a:off x="4901598" y="1562100"/>
            <a:ext cx="2270093"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1652159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287D005-16AE-466A-B300-4753F2D62351}"/>
              </a:ext>
            </a:extLst>
          </p:cNvPr>
          <p:cNvSpPr>
            <a:spLocks noGrp="1"/>
          </p:cNvSpPr>
          <p:nvPr>
            <p:ph type="title"/>
          </p:nvPr>
        </p:nvSpPr>
        <p:spPr/>
        <p:txBody>
          <a:bodyPr/>
          <a:lstStyle/>
          <a:p>
            <a:r>
              <a:rPr lang="en-US" dirty="0"/>
              <a:t>PAYROLL POLICY</a:t>
            </a:r>
          </a:p>
        </p:txBody>
      </p:sp>
      <p:grpSp>
        <p:nvGrpSpPr>
          <p:cNvPr id="30" name="Graphic 15" descr="Monthly calendar">
            <a:extLst>
              <a:ext uri="{FF2B5EF4-FFF2-40B4-BE49-F238E27FC236}">
                <a16:creationId xmlns:a16="http://schemas.microsoft.com/office/drawing/2014/main" id="{40A3BC44-2B46-4316-AB6E-FF3D46B1C442}"/>
              </a:ext>
            </a:extLst>
          </p:cNvPr>
          <p:cNvGrpSpPr/>
          <p:nvPr/>
        </p:nvGrpSpPr>
        <p:grpSpPr>
          <a:xfrm>
            <a:off x="743046" y="2171700"/>
            <a:ext cx="1757400" cy="1757400"/>
            <a:chOff x="3355975" y="2400300"/>
            <a:chExt cx="1757400" cy="1757400"/>
          </a:xfrm>
          <a:solidFill>
            <a:srgbClr val="A3AB16"/>
          </a:solidFill>
        </p:grpSpPr>
        <p:sp>
          <p:nvSpPr>
            <p:cNvPr id="31" name="Freeform: Shape 30">
              <a:extLst>
                <a:ext uri="{FF2B5EF4-FFF2-40B4-BE49-F238E27FC236}">
                  <a16:creationId xmlns:a16="http://schemas.microsoft.com/office/drawing/2014/main" id="{9E3D16CD-7F03-4B1D-9707-E08B65E09FEB}"/>
                </a:ext>
              </a:extLst>
            </p:cNvPr>
            <p:cNvSpPr/>
            <p:nvPr/>
          </p:nvSpPr>
          <p:spPr>
            <a:xfrm>
              <a:off x="3598533" y="2862533"/>
              <a:ext cx="1263131" cy="1043456"/>
            </a:xfrm>
            <a:custGeom>
              <a:avLst/>
              <a:gdLst>
                <a:gd name="connsiteX0" fmla="*/ 1148717 w 1263131"/>
                <a:gd name="connsiteY0" fmla="*/ 123567 h 1043456"/>
                <a:gd name="connsiteX1" fmla="*/ 1148717 w 1263131"/>
                <a:gd name="connsiteY1" fmla="*/ 270017 h 1043456"/>
                <a:gd name="connsiteX2" fmla="*/ 1002267 w 1263131"/>
                <a:gd name="connsiteY2" fmla="*/ 270017 h 1043456"/>
                <a:gd name="connsiteX3" fmla="*/ 1002267 w 1263131"/>
                <a:gd name="connsiteY3" fmla="*/ 123567 h 1043456"/>
                <a:gd name="connsiteX4" fmla="*/ 1148717 w 1263131"/>
                <a:gd name="connsiteY4" fmla="*/ 123567 h 1043456"/>
                <a:gd name="connsiteX5" fmla="*/ 123567 w 1263131"/>
                <a:gd name="connsiteY5" fmla="*/ 782592 h 1043456"/>
                <a:gd name="connsiteX6" fmla="*/ 270017 w 1263131"/>
                <a:gd name="connsiteY6" fmla="*/ 782592 h 1043456"/>
                <a:gd name="connsiteX7" fmla="*/ 270017 w 1263131"/>
                <a:gd name="connsiteY7" fmla="*/ 929042 h 1043456"/>
                <a:gd name="connsiteX8" fmla="*/ 123567 w 1263131"/>
                <a:gd name="connsiteY8" fmla="*/ 929042 h 1043456"/>
                <a:gd name="connsiteX9" fmla="*/ 123567 w 1263131"/>
                <a:gd name="connsiteY9" fmla="*/ 782592 h 1043456"/>
                <a:gd name="connsiteX10" fmla="*/ 489692 w 1263131"/>
                <a:gd name="connsiteY10" fmla="*/ 123567 h 1043456"/>
                <a:gd name="connsiteX11" fmla="*/ 489692 w 1263131"/>
                <a:gd name="connsiteY11" fmla="*/ 270017 h 1043456"/>
                <a:gd name="connsiteX12" fmla="*/ 343242 w 1263131"/>
                <a:gd name="connsiteY12" fmla="*/ 270017 h 1043456"/>
                <a:gd name="connsiteX13" fmla="*/ 343242 w 1263131"/>
                <a:gd name="connsiteY13" fmla="*/ 123567 h 1043456"/>
                <a:gd name="connsiteX14" fmla="*/ 489692 w 1263131"/>
                <a:gd name="connsiteY14" fmla="*/ 123567 h 1043456"/>
                <a:gd name="connsiteX15" fmla="*/ 709367 w 1263131"/>
                <a:gd name="connsiteY15" fmla="*/ 123567 h 1043456"/>
                <a:gd name="connsiteX16" fmla="*/ 709367 w 1263131"/>
                <a:gd name="connsiteY16" fmla="*/ 270017 h 1043456"/>
                <a:gd name="connsiteX17" fmla="*/ 562917 w 1263131"/>
                <a:gd name="connsiteY17" fmla="*/ 270017 h 1043456"/>
                <a:gd name="connsiteX18" fmla="*/ 562917 w 1263131"/>
                <a:gd name="connsiteY18" fmla="*/ 123567 h 1043456"/>
                <a:gd name="connsiteX19" fmla="*/ 709367 w 1263131"/>
                <a:gd name="connsiteY19" fmla="*/ 123567 h 1043456"/>
                <a:gd name="connsiteX20" fmla="*/ 929042 w 1263131"/>
                <a:gd name="connsiteY20" fmla="*/ 489692 h 1043456"/>
                <a:gd name="connsiteX21" fmla="*/ 782592 w 1263131"/>
                <a:gd name="connsiteY21" fmla="*/ 489692 h 1043456"/>
                <a:gd name="connsiteX22" fmla="*/ 782592 w 1263131"/>
                <a:gd name="connsiteY22" fmla="*/ 343242 h 1043456"/>
                <a:gd name="connsiteX23" fmla="*/ 929042 w 1263131"/>
                <a:gd name="connsiteY23" fmla="*/ 343242 h 1043456"/>
                <a:gd name="connsiteX24" fmla="*/ 929042 w 1263131"/>
                <a:gd name="connsiteY24" fmla="*/ 489692 h 1043456"/>
                <a:gd name="connsiteX25" fmla="*/ 1002267 w 1263131"/>
                <a:gd name="connsiteY25" fmla="*/ 489692 h 1043456"/>
                <a:gd name="connsiteX26" fmla="*/ 1002267 w 1263131"/>
                <a:gd name="connsiteY26" fmla="*/ 343242 h 1043456"/>
                <a:gd name="connsiteX27" fmla="*/ 1148717 w 1263131"/>
                <a:gd name="connsiteY27" fmla="*/ 343242 h 1043456"/>
                <a:gd name="connsiteX28" fmla="*/ 1148717 w 1263131"/>
                <a:gd name="connsiteY28" fmla="*/ 489692 h 1043456"/>
                <a:gd name="connsiteX29" fmla="*/ 1002267 w 1263131"/>
                <a:gd name="connsiteY29" fmla="*/ 489692 h 1043456"/>
                <a:gd name="connsiteX30" fmla="*/ 1002267 w 1263131"/>
                <a:gd name="connsiteY30" fmla="*/ 709367 h 1043456"/>
                <a:gd name="connsiteX31" fmla="*/ 1002267 w 1263131"/>
                <a:gd name="connsiteY31" fmla="*/ 562917 h 1043456"/>
                <a:gd name="connsiteX32" fmla="*/ 1148717 w 1263131"/>
                <a:gd name="connsiteY32" fmla="*/ 562917 h 1043456"/>
                <a:gd name="connsiteX33" fmla="*/ 1148717 w 1263131"/>
                <a:gd name="connsiteY33" fmla="*/ 709367 h 1043456"/>
                <a:gd name="connsiteX34" fmla="*/ 1002267 w 1263131"/>
                <a:gd name="connsiteY34" fmla="*/ 709367 h 1043456"/>
                <a:gd name="connsiteX35" fmla="*/ 562917 w 1263131"/>
                <a:gd name="connsiteY35" fmla="*/ 782592 h 1043456"/>
                <a:gd name="connsiteX36" fmla="*/ 709367 w 1263131"/>
                <a:gd name="connsiteY36" fmla="*/ 782592 h 1043456"/>
                <a:gd name="connsiteX37" fmla="*/ 709367 w 1263131"/>
                <a:gd name="connsiteY37" fmla="*/ 929042 h 1043456"/>
                <a:gd name="connsiteX38" fmla="*/ 562917 w 1263131"/>
                <a:gd name="connsiteY38" fmla="*/ 929042 h 1043456"/>
                <a:gd name="connsiteX39" fmla="*/ 562917 w 1263131"/>
                <a:gd name="connsiteY39" fmla="*/ 782592 h 1043456"/>
                <a:gd name="connsiteX40" fmla="*/ 489692 w 1263131"/>
                <a:gd name="connsiteY40" fmla="*/ 782592 h 1043456"/>
                <a:gd name="connsiteX41" fmla="*/ 489692 w 1263131"/>
                <a:gd name="connsiteY41" fmla="*/ 929042 h 1043456"/>
                <a:gd name="connsiteX42" fmla="*/ 343242 w 1263131"/>
                <a:gd name="connsiteY42" fmla="*/ 929042 h 1043456"/>
                <a:gd name="connsiteX43" fmla="*/ 343242 w 1263131"/>
                <a:gd name="connsiteY43" fmla="*/ 782592 h 1043456"/>
                <a:gd name="connsiteX44" fmla="*/ 489692 w 1263131"/>
                <a:gd name="connsiteY44" fmla="*/ 782592 h 1043456"/>
                <a:gd name="connsiteX45" fmla="*/ 343242 w 1263131"/>
                <a:gd name="connsiteY45" fmla="*/ 562917 h 1043456"/>
                <a:gd name="connsiteX46" fmla="*/ 489692 w 1263131"/>
                <a:gd name="connsiteY46" fmla="*/ 562917 h 1043456"/>
                <a:gd name="connsiteX47" fmla="*/ 489692 w 1263131"/>
                <a:gd name="connsiteY47" fmla="*/ 709367 h 1043456"/>
                <a:gd name="connsiteX48" fmla="*/ 343242 w 1263131"/>
                <a:gd name="connsiteY48" fmla="*/ 709367 h 1043456"/>
                <a:gd name="connsiteX49" fmla="*/ 343242 w 1263131"/>
                <a:gd name="connsiteY49" fmla="*/ 562917 h 1043456"/>
                <a:gd name="connsiteX50" fmla="*/ 270017 w 1263131"/>
                <a:gd name="connsiteY50" fmla="*/ 562917 h 1043456"/>
                <a:gd name="connsiteX51" fmla="*/ 270017 w 1263131"/>
                <a:gd name="connsiteY51" fmla="*/ 709367 h 1043456"/>
                <a:gd name="connsiteX52" fmla="*/ 123567 w 1263131"/>
                <a:gd name="connsiteY52" fmla="*/ 709367 h 1043456"/>
                <a:gd name="connsiteX53" fmla="*/ 123567 w 1263131"/>
                <a:gd name="connsiteY53" fmla="*/ 562917 h 1043456"/>
                <a:gd name="connsiteX54" fmla="*/ 270017 w 1263131"/>
                <a:gd name="connsiteY54" fmla="*/ 562917 h 1043456"/>
                <a:gd name="connsiteX55" fmla="*/ 270017 w 1263131"/>
                <a:gd name="connsiteY55" fmla="*/ 343242 h 1043456"/>
                <a:gd name="connsiteX56" fmla="*/ 270017 w 1263131"/>
                <a:gd name="connsiteY56" fmla="*/ 489692 h 1043456"/>
                <a:gd name="connsiteX57" fmla="*/ 123567 w 1263131"/>
                <a:gd name="connsiteY57" fmla="*/ 489692 h 1043456"/>
                <a:gd name="connsiteX58" fmla="*/ 123567 w 1263131"/>
                <a:gd name="connsiteY58" fmla="*/ 343242 h 1043456"/>
                <a:gd name="connsiteX59" fmla="*/ 270017 w 1263131"/>
                <a:gd name="connsiteY59" fmla="*/ 343242 h 1043456"/>
                <a:gd name="connsiteX60" fmla="*/ 489692 w 1263131"/>
                <a:gd name="connsiteY60" fmla="*/ 489692 h 1043456"/>
                <a:gd name="connsiteX61" fmla="*/ 343242 w 1263131"/>
                <a:gd name="connsiteY61" fmla="*/ 489692 h 1043456"/>
                <a:gd name="connsiteX62" fmla="*/ 343242 w 1263131"/>
                <a:gd name="connsiteY62" fmla="*/ 343242 h 1043456"/>
                <a:gd name="connsiteX63" fmla="*/ 489692 w 1263131"/>
                <a:gd name="connsiteY63" fmla="*/ 343242 h 1043456"/>
                <a:gd name="connsiteX64" fmla="*/ 489692 w 1263131"/>
                <a:gd name="connsiteY64" fmla="*/ 489692 h 1043456"/>
                <a:gd name="connsiteX65" fmla="*/ 562917 w 1263131"/>
                <a:gd name="connsiteY65" fmla="*/ 489692 h 1043456"/>
                <a:gd name="connsiteX66" fmla="*/ 562917 w 1263131"/>
                <a:gd name="connsiteY66" fmla="*/ 343242 h 1043456"/>
                <a:gd name="connsiteX67" fmla="*/ 709367 w 1263131"/>
                <a:gd name="connsiteY67" fmla="*/ 343242 h 1043456"/>
                <a:gd name="connsiteX68" fmla="*/ 709367 w 1263131"/>
                <a:gd name="connsiteY68" fmla="*/ 489692 h 1043456"/>
                <a:gd name="connsiteX69" fmla="*/ 562917 w 1263131"/>
                <a:gd name="connsiteY69" fmla="*/ 489692 h 1043456"/>
                <a:gd name="connsiteX70" fmla="*/ 709367 w 1263131"/>
                <a:gd name="connsiteY70" fmla="*/ 709367 h 1043456"/>
                <a:gd name="connsiteX71" fmla="*/ 562917 w 1263131"/>
                <a:gd name="connsiteY71" fmla="*/ 709367 h 1043456"/>
                <a:gd name="connsiteX72" fmla="*/ 562917 w 1263131"/>
                <a:gd name="connsiteY72" fmla="*/ 562917 h 1043456"/>
                <a:gd name="connsiteX73" fmla="*/ 709367 w 1263131"/>
                <a:gd name="connsiteY73" fmla="*/ 562917 h 1043456"/>
                <a:gd name="connsiteX74" fmla="*/ 709367 w 1263131"/>
                <a:gd name="connsiteY74" fmla="*/ 709367 h 1043456"/>
                <a:gd name="connsiteX75" fmla="*/ 782592 w 1263131"/>
                <a:gd name="connsiteY75" fmla="*/ 709367 h 1043456"/>
                <a:gd name="connsiteX76" fmla="*/ 782592 w 1263131"/>
                <a:gd name="connsiteY76" fmla="*/ 562917 h 1043456"/>
                <a:gd name="connsiteX77" fmla="*/ 929042 w 1263131"/>
                <a:gd name="connsiteY77" fmla="*/ 562917 h 1043456"/>
                <a:gd name="connsiteX78" fmla="*/ 929042 w 1263131"/>
                <a:gd name="connsiteY78" fmla="*/ 709367 h 1043456"/>
                <a:gd name="connsiteX79" fmla="*/ 782592 w 1263131"/>
                <a:gd name="connsiteY79" fmla="*/ 709367 h 1043456"/>
                <a:gd name="connsiteX80" fmla="*/ 929042 w 1263131"/>
                <a:gd name="connsiteY80" fmla="*/ 123567 h 1043456"/>
                <a:gd name="connsiteX81" fmla="*/ 929042 w 1263131"/>
                <a:gd name="connsiteY81" fmla="*/ 270017 h 1043456"/>
                <a:gd name="connsiteX82" fmla="*/ 782592 w 1263131"/>
                <a:gd name="connsiteY82" fmla="*/ 270017 h 1043456"/>
                <a:gd name="connsiteX83" fmla="*/ 782592 w 1263131"/>
                <a:gd name="connsiteY83" fmla="*/ 123567 h 1043456"/>
                <a:gd name="connsiteX84" fmla="*/ 929042 w 1263131"/>
                <a:gd name="connsiteY84" fmla="*/ 123567 h 1043456"/>
                <a:gd name="connsiteX85" fmla="*/ 13730 w 1263131"/>
                <a:gd name="connsiteY85" fmla="*/ 13730 h 1043456"/>
                <a:gd name="connsiteX86" fmla="*/ 13730 w 1263131"/>
                <a:gd name="connsiteY86" fmla="*/ 1038880 h 1043456"/>
                <a:gd name="connsiteX87" fmla="*/ 1258555 w 1263131"/>
                <a:gd name="connsiteY87" fmla="*/ 1038880 h 1043456"/>
                <a:gd name="connsiteX88" fmla="*/ 1258555 w 1263131"/>
                <a:gd name="connsiteY88" fmla="*/ 13730 h 1043456"/>
                <a:gd name="connsiteX89" fmla="*/ 13730 w 1263131"/>
                <a:gd name="connsiteY89" fmla="*/ 13730 h 104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263131" h="1043456">
                  <a:moveTo>
                    <a:pt x="1148717" y="123567"/>
                  </a:moveTo>
                  <a:lnTo>
                    <a:pt x="1148717" y="270017"/>
                  </a:lnTo>
                  <a:lnTo>
                    <a:pt x="1002267" y="270017"/>
                  </a:lnTo>
                  <a:lnTo>
                    <a:pt x="1002267" y="123567"/>
                  </a:lnTo>
                  <a:lnTo>
                    <a:pt x="1148717" y="123567"/>
                  </a:lnTo>
                  <a:close/>
                  <a:moveTo>
                    <a:pt x="123567" y="782592"/>
                  </a:moveTo>
                  <a:lnTo>
                    <a:pt x="270017" y="782592"/>
                  </a:lnTo>
                  <a:lnTo>
                    <a:pt x="270017" y="929042"/>
                  </a:lnTo>
                  <a:lnTo>
                    <a:pt x="123567" y="929042"/>
                  </a:lnTo>
                  <a:lnTo>
                    <a:pt x="123567" y="782592"/>
                  </a:lnTo>
                  <a:close/>
                  <a:moveTo>
                    <a:pt x="489692" y="123567"/>
                  </a:moveTo>
                  <a:lnTo>
                    <a:pt x="489692" y="270017"/>
                  </a:lnTo>
                  <a:lnTo>
                    <a:pt x="343242" y="270017"/>
                  </a:lnTo>
                  <a:lnTo>
                    <a:pt x="343242" y="123567"/>
                  </a:lnTo>
                  <a:lnTo>
                    <a:pt x="489692" y="123567"/>
                  </a:lnTo>
                  <a:close/>
                  <a:moveTo>
                    <a:pt x="709367" y="123567"/>
                  </a:moveTo>
                  <a:lnTo>
                    <a:pt x="709367" y="270017"/>
                  </a:lnTo>
                  <a:lnTo>
                    <a:pt x="562917" y="270017"/>
                  </a:lnTo>
                  <a:lnTo>
                    <a:pt x="562917" y="123567"/>
                  </a:lnTo>
                  <a:lnTo>
                    <a:pt x="709367" y="123567"/>
                  </a:lnTo>
                  <a:close/>
                  <a:moveTo>
                    <a:pt x="929042" y="489692"/>
                  </a:moveTo>
                  <a:lnTo>
                    <a:pt x="782592" y="489692"/>
                  </a:lnTo>
                  <a:lnTo>
                    <a:pt x="782592" y="343242"/>
                  </a:lnTo>
                  <a:lnTo>
                    <a:pt x="929042" y="343242"/>
                  </a:lnTo>
                  <a:lnTo>
                    <a:pt x="929042" y="489692"/>
                  </a:lnTo>
                  <a:close/>
                  <a:moveTo>
                    <a:pt x="1002267" y="489692"/>
                  </a:moveTo>
                  <a:lnTo>
                    <a:pt x="1002267" y="343242"/>
                  </a:lnTo>
                  <a:lnTo>
                    <a:pt x="1148717" y="343242"/>
                  </a:lnTo>
                  <a:lnTo>
                    <a:pt x="1148717" y="489692"/>
                  </a:lnTo>
                  <a:lnTo>
                    <a:pt x="1002267" y="489692"/>
                  </a:lnTo>
                  <a:close/>
                  <a:moveTo>
                    <a:pt x="1002267" y="709367"/>
                  </a:moveTo>
                  <a:lnTo>
                    <a:pt x="1002267" y="562917"/>
                  </a:lnTo>
                  <a:lnTo>
                    <a:pt x="1148717" y="562917"/>
                  </a:lnTo>
                  <a:lnTo>
                    <a:pt x="1148717" y="709367"/>
                  </a:lnTo>
                  <a:lnTo>
                    <a:pt x="1002267" y="709367"/>
                  </a:lnTo>
                  <a:close/>
                  <a:moveTo>
                    <a:pt x="562917" y="782592"/>
                  </a:moveTo>
                  <a:lnTo>
                    <a:pt x="709367" y="782592"/>
                  </a:lnTo>
                  <a:lnTo>
                    <a:pt x="709367" y="929042"/>
                  </a:lnTo>
                  <a:lnTo>
                    <a:pt x="562917" y="929042"/>
                  </a:lnTo>
                  <a:lnTo>
                    <a:pt x="562917" y="782592"/>
                  </a:lnTo>
                  <a:close/>
                  <a:moveTo>
                    <a:pt x="489692" y="782592"/>
                  </a:moveTo>
                  <a:lnTo>
                    <a:pt x="489692" y="929042"/>
                  </a:lnTo>
                  <a:lnTo>
                    <a:pt x="343242" y="929042"/>
                  </a:lnTo>
                  <a:lnTo>
                    <a:pt x="343242" y="782592"/>
                  </a:lnTo>
                  <a:lnTo>
                    <a:pt x="489692" y="782592"/>
                  </a:lnTo>
                  <a:close/>
                  <a:moveTo>
                    <a:pt x="343242" y="562917"/>
                  </a:moveTo>
                  <a:lnTo>
                    <a:pt x="489692" y="562917"/>
                  </a:lnTo>
                  <a:lnTo>
                    <a:pt x="489692" y="709367"/>
                  </a:lnTo>
                  <a:lnTo>
                    <a:pt x="343242" y="709367"/>
                  </a:lnTo>
                  <a:lnTo>
                    <a:pt x="343242" y="562917"/>
                  </a:lnTo>
                  <a:close/>
                  <a:moveTo>
                    <a:pt x="270017" y="562917"/>
                  </a:moveTo>
                  <a:lnTo>
                    <a:pt x="270017" y="709367"/>
                  </a:lnTo>
                  <a:lnTo>
                    <a:pt x="123567" y="709367"/>
                  </a:lnTo>
                  <a:lnTo>
                    <a:pt x="123567" y="562917"/>
                  </a:lnTo>
                  <a:lnTo>
                    <a:pt x="270017" y="562917"/>
                  </a:lnTo>
                  <a:close/>
                  <a:moveTo>
                    <a:pt x="270017" y="343242"/>
                  </a:moveTo>
                  <a:lnTo>
                    <a:pt x="270017" y="489692"/>
                  </a:lnTo>
                  <a:lnTo>
                    <a:pt x="123567" y="489692"/>
                  </a:lnTo>
                  <a:lnTo>
                    <a:pt x="123567" y="343242"/>
                  </a:lnTo>
                  <a:lnTo>
                    <a:pt x="270017" y="343242"/>
                  </a:lnTo>
                  <a:close/>
                  <a:moveTo>
                    <a:pt x="489692" y="489692"/>
                  </a:moveTo>
                  <a:lnTo>
                    <a:pt x="343242" y="489692"/>
                  </a:lnTo>
                  <a:lnTo>
                    <a:pt x="343242" y="343242"/>
                  </a:lnTo>
                  <a:lnTo>
                    <a:pt x="489692" y="343242"/>
                  </a:lnTo>
                  <a:lnTo>
                    <a:pt x="489692" y="489692"/>
                  </a:lnTo>
                  <a:close/>
                  <a:moveTo>
                    <a:pt x="562917" y="489692"/>
                  </a:moveTo>
                  <a:lnTo>
                    <a:pt x="562917" y="343242"/>
                  </a:lnTo>
                  <a:lnTo>
                    <a:pt x="709367" y="343242"/>
                  </a:lnTo>
                  <a:lnTo>
                    <a:pt x="709367" y="489692"/>
                  </a:lnTo>
                  <a:lnTo>
                    <a:pt x="562917" y="489692"/>
                  </a:lnTo>
                  <a:close/>
                  <a:moveTo>
                    <a:pt x="709367" y="709367"/>
                  </a:moveTo>
                  <a:lnTo>
                    <a:pt x="562917" y="709367"/>
                  </a:lnTo>
                  <a:lnTo>
                    <a:pt x="562917" y="562917"/>
                  </a:lnTo>
                  <a:lnTo>
                    <a:pt x="709367" y="562917"/>
                  </a:lnTo>
                  <a:lnTo>
                    <a:pt x="709367" y="709367"/>
                  </a:lnTo>
                  <a:close/>
                  <a:moveTo>
                    <a:pt x="782592" y="709367"/>
                  </a:moveTo>
                  <a:lnTo>
                    <a:pt x="782592" y="562917"/>
                  </a:lnTo>
                  <a:lnTo>
                    <a:pt x="929042" y="562917"/>
                  </a:lnTo>
                  <a:lnTo>
                    <a:pt x="929042" y="709367"/>
                  </a:lnTo>
                  <a:lnTo>
                    <a:pt x="782592" y="709367"/>
                  </a:lnTo>
                  <a:close/>
                  <a:moveTo>
                    <a:pt x="929042" y="123567"/>
                  </a:moveTo>
                  <a:lnTo>
                    <a:pt x="929042" y="270017"/>
                  </a:lnTo>
                  <a:lnTo>
                    <a:pt x="782592" y="270017"/>
                  </a:lnTo>
                  <a:lnTo>
                    <a:pt x="782592" y="123567"/>
                  </a:lnTo>
                  <a:lnTo>
                    <a:pt x="929042" y="123567"/>
                  </a:lnTo>
                  <a:close/>
                  <a:moveTo>
                    <a:pt x="13730" y="13730"/>
                  </a:moveTo>
                  <a:lnTo>
                    <a:pt x="13730" y="1038880"/>
                  </a:lnTo>
                  <a:lnTo>
                    <a:pt x="1258555" y="1038880"/>
                  </a:lnTo>
                  <a:lnTo>
                    <a:pt x="1258555" y="13730"/>
                  </a:lnTo>
                  <a:lnTo>
                    <a:pt x="13730" y="13730"/>
                  </a:ln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2561AB92-93A7-4D40-95C5-876F7F3A6020}"/>
                </a:ext>
              </a:extLst>
            </p:cNvPr>
            <p:cNvSpPr/>
            <p:nvPr/>
          </p:nvSpPr>
          <p:spPr>
            <a:xfrm>
              <a:off x="3598533" y="2642858"/>
              <a:ext cx="1263131" cy="164756"/>
            </a:xfrm>
            <a:custGeom>
              <a:avLst/>
              <a:gdLst>
                <a:gd name="connsiteX0" fmla="*/ 13730 w 1263131"/>
                <a:gd name="connsiteY0" fmla="*/ 13730 h 164756"/>
                <a:gd name="connsiteX1" fmla="*/ 1258555 w 1263131"/>
                <a:gd name="connsiteY1" fmla="*/ 13730 h 164756"/>
                <a:gd name="connsiteX2" fmla="*/ 1258555 w 1263131"/>
                <a:gd name="connsiteY2" fmla="*/ 160180 h 164756"/>
                <a:gd name="connsiteX3" fmla="*/ 13730 w 1263131"/>
                <a:gd name="connsiteY3" fmla="*/ 160180 h 164756"/>
              </a:gdLst>
              <a:ahLst/>
              <a:cxnLst>
                <a:cxn ang="0">
                  <a:pos x="connsiteX0" y="connsiteY0"/>
                </a:cxn>
                <a:cxn ang="0">
                  <a:pos x="connsiteX1" y="connsiteY1"/>
                </a:cxn>
                <a:cxn ang="0">
                  <a:pos x="connsiteX2" y="connsiteY2"/>
                </a:cxn>
                <a:cxn ang="0">
                  <a:pos x="connsiteX3" y="connsiteY3"/>
                </a:cxn>
              </a:cxnLst>
              <a:rect l="l" t="t" r="r" b="b"/>
              <a:pathLst>
                <a:path w="1263131" h="164756">
                  <a:moveTo>
                    <a:pt x="13730" y="13730"/>
                  </a:moveTo>
                  <a:lnTo>
                    <a:pt x="1258555" y="13730"/>
                  </a:lnTo>
                  <a:lnTo>
                    <a:pt x="1258555" y="160180"/>
                  </a:lnTo>
                  <a:lnTo>
                    <a:pt x="13730" y="160180"/>
                  </a:lnTo>
                  <a:close/>
                </a:path>
              </a:pathLst>
            </a:custGeom>
            <a:grpFill/>
            <a:ln w="9525" cap="flat">
              <a:noFill/>
              <a:prstDash val="solid"/>
              <a:miter/>
            </a:ln>
          </p:spPr>
          <p:txBody>
            <a:bodyPr rtlCol="0" anchor="ctr"/>
            <a:lstStyle/>
            <a:p>
              <a:endParaRPr lang="en-US"/>
            </a:p>
          </p:txBody>
        </p:sp>
      </p:grpSp>
      <p:sp>
        <p:nvSpPr>
          <p:cNvPr id="34" name="Freeform: Shape 33">
            <a:extLst>
              <a:ext uri="{FF2B5EF4-FFF2-40B4-BE49-F238E27FC236}">
                <a16:creationId xmlns:a16="http://schemas.microsoft.com/office/drawing/2014/main" id="{97561CB4-8D58-49B4-9621-F44594BF6A8C}"/>
              </a:ext>
            </a:extLst>
          </p:cNvPr>
          <p:cNvSpPr/>
          <p:nvPr/>
        </p:nvSpPr>
        <p:spPr>
          <a:xfrm>
            <a:off x="3231297" y="2328447"/>
            <a:ext cx="1427888" cy="1427888"/>
          </a:xfrm>
          <a:custGeom>
            <a:avLst/>
            <a:gdLst>
              <a:gd name="connsiteX0" fmla="*/ 721953 w 1427887"/>
              <a:gd name="connsiteY0" fmla="*/ 1307753 h 1427887"/>
              <a:gd name="connsiteX1" fmla="*/ 136153 w 1427887"/>
              <a:gd name="connsiteY1" fmla="*/ 721953 h 1427887"/>
              <a:gd name="connsiteX2" fmla="*/ 721953 w 1427887"/>
              <a:gd name="connsiteY2" fmla="*/ 136153 h 1427887"/>
              <a:gd name="connsiteX3" fmla="*/ 1307753 w 1427887"/>
              <a:gd name="connsiteY3" fmla="*/ 721953 h 1427887"/>
              <a:gd name="connsiteX4" fmla="*/ 721953 w 1427887"/>
              <a:gd name="connsiteY4" fmla="*/ 1307753 h 1427887"/>
              <a:gd name="connsiteX5" fmla="*/ 721953 w 1427887"/>
              <a:gd name="connsiteY5" fmla="*/ 26315 h 1427887"/>
              <a:gd name="connsiteX6" fmla="*/ 26315 w 1427887"/>
              <a:gd name="connsiteY6" fmla="*/ 721953 h 1427887"/>
              <a:gd name="connsiteX7" fmla="*/ 721953 w 1427887"/>
              <a:gd name="connsiteY7" fmla="*/ 1417590 h 1427887"/>
              <a:gd name="connsiteX8" fmla="*/ 1417590 w 1427887"/>
              <a:gd name="connsiteY8" fmla="*/ 721953 h 1427887"/>
              <a:gd name="connsiteX9" fmla="*/ 721953 w 1427887"/>
              <a:gd name="connsiteY9" fmla="*/ 26315 h 1427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27887" h="1427887">
                <a:moveTo>
                  <a:pt x="721953" y="1307753"/>
                </a:moveTo>
                <a:cubicBezTo>
                  <a:pt x="399763" y="1307753"/>
                  <a:pt x="136153" y="1044143"/>
                  <a:pt x="136153" y="721953"/>
                </a:cubicBezTo>
                <a:cubicBezTo>
                  <a:pt x="136153" y="399763"/>
                  <a:pt x="399763" y="136153"/>
                  <a:pt x="721953" y="136153"/>
                </a:cubicBezTo>
                <a:cubicBezTo>
                  <a:pt x="1044143" y="136153"/>
                  <a:pt x="1307753" y="399763"/>
                  <a:pt x="1307753" y="721953"/>
                </a:cubicBezTo>
                <a:cubicBezTo>
                  <a:pt x="1307753" y="1044143"/>
                  <a:pt x="1044143" y="1307753"/>
                  <a:pt x="721953" y="1307753"/>
                </a:cubicBezTo>
                <a:close/>
                <a:moveTo>
                  <a:pt x="721953" y="26315"/>
                </a:moveTo>
                <a:cubicBezTo>
                  <a:pt x="337522" y="26315"/>
                  <a:pt x="26315" y="337522"/>
                  <a:pt x="26315" y="721953"/>
                </a:cubicBezTo>
                <a:cubicBezTo>
                  <a:pt x="26315" y="1106384"/>
                  <a:pt x="337522" y="1417590"/>
                  <a:pt x="721953" y="1417590"/>
                </a:cubicBezTo>
                <a:cubicBezTo>
                  <a:pt x="1106384" y="1417590"/>
                  <a:pt x="1417590" y="1106384"/>
                  <a:pt x="1417590" y="721953"/>
                </a:cubicBezTo>
                <a:cubicBezTo>
                  <a:pt x="1417590" y="337522"/>
                  <a:pt x="1106384" y="26315"/>
                  <a:pt x="721953" y="26315"/>
                </a:cubicBezTo>
                <a:close/>
              </a:path>
            </a:pathLst>
          </a:custGeom>
          <a:solidFill>
            <a:srgbClr val="A3AB16"/>
          </a:solidFill>
          <a:ln w="18256"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317B4A0-AEEE-4DD3-A308-47B7249F60DE}"/>
              </a:ext>
            </a:extLst>
          </p:cNvPr>
          <p:cNvSpPr/>
          <p:nvPr/>
        </p:nvSpPr>
        <p:spPr>
          <a:xfrm rot="12808814">
            <a:off x="3796901" y="2636484"/>
            <a:ext cx="320360" cy="45720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320360"/>
              <a:gd name="connsiteY0" fmla="*/ 351480 h 649872"/>
              <a:gd name="connsiteX1" fmla="*/ 0 w 320360"/>
              <a:gd name="connsiteY1" fmla="*/ 0 h 649872"/>
              <a:gd name="connsiteX2" fmla="*/ 0 w 320360"/>
              <a:gd name="connsiteY2" fmla="*/ 366125 h 649872"/>
              <a:gd name="connsiteX3" fmla="*/ 10984 w 320360"/>
              <a:gd name="connsiteY3" fmla="*/ 391754 h 649872"/>
              <a:gd name="connsiteX4" fmla="*/ 269102 w 320360"/>
              <a:gd name="connsiteY4" fmla="*/ 649872 h 649872"/>
              <a:gd name="connsiteX5" fmla="*/ 320360 w 320360"/>
              <a:gd name="connsiteY5" fmla="*/ 598615 h 649872"/>
              <a:gd name="connsiteX6" fmla="*/ 73225 w 320360"/>
              <a:gd name="connsiteY6" fmla="*/ 351480 h 649872"/>
              <a:gd name="connsiteX0" fmla="*/ 73225 w 320360"/>
              <a:gd name="connsiteY0" fmla="*/ 0 h 298392"/>
              <a:gd name="connsiteX1" fmla="*/ 0 w 320360"/>
              <a:gd name="connsiteY1" fmla="*/ 14645 h 298392"/>
              <a:gd name="connsiteX2" fmla="*/ 10984 w 320360"/>
              <a:gd name="connsiteY2" fmla="*/ 40274 h 298392"/>
              <a:gd name="connsiteX3" fmla="*/ 269102 w 320360"/>
              <a:gd name="connsiteY3" fmla="*/ 298392 h 298392"/>
              <a:gd name="connsiteX4" fmla="*/ 320360 w 320360"/>
              <a:gd name="connsiteY4" fmla="*/ 247135 h 298392"/>
              <a:gd name="connsiteX5" fmla="*/ 73225 w 320360"/>
              <a:gd name="connsiteY5" fmla="*/ 0 h 298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360" h="298392">
                <a:moveTo>
                  <a:pt x="73225" y="0"/>
                </a:moveTo>
                <a:lnTo>
                  <a:pt x="0" y="14645"/>
                </a:lnTo>
                <a:cubicBezTo>
                  <a:pt x="0" y="25629"/>
                  <a:pt x="3661" y="34782"/>
                  <a:pt x="10984" y="40274"/>
                </a:cubicBezTo>
                <a:lnTo>
                  <a:pt x="269102" y="298392"/>
                </a:lnTo>
                <a:lnTo>
                  <a:pt x="320360" y="247135"/>
                </a:lnTo>
                <a:lnTo>
                  <a:pt x="73225" y="0"/>
                </a:lnTo>
                <a:close/>
              </a:path>
            </a:pathLst>
          </a:custGeom>
          <a:solidFill>
            <a:srgbClr val="A3AB16"/>
          </a:solidFill>
          <a:ln w="18256"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18E298F6-2EDB-44BF-9523-6F2EEDEB24A2}"/>
              </a:ext>
            </a:extLst>
          </p:cNvPr>
          <p:cNvSpPr/>
          <p:nvPr/>
        </p:nvSpPr>
        <p:spPr>
          <a:xfrm>
            <a:off x="3890322" y="2511510"/>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F33254CE-E520-4231-8796-3AFEBADF7040}"/>
              </a:ext>
            </a:extLst>
          </p:cNvPr>
          <p:cNvSpPr/>
          <p:nvPr/>
        </p:nvSpPr>
        <p:spPr>
          <a:xfrm>
            <a:off x="3890322" y="3463435"/>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17799306-5703-4AB3-A7CB-4BBB165E06ED}"/>
              </a:ext>
            </a:extLst>
          </p:cNvPr>
          <p:cNvSpPr/>
          <p:nvPr/>
        </p:nvSpPr>
        <p:spPr>
          <a:xfrm>
            <a:off x="3414360"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701F6B89-0099-4097-A0BD-6C423300DA00}"/>
              </a:ext>
            </a:extLst>
          </p:cNvPr>
          <p:cNvSpPr/>
          <p:nvPr/>
        </p:nvSpPr>
        <p:spPr>
          <a:xfrm>
            <a:off x="4366285"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a:p>
        </p:txBody>
      </p:sp>
      <p:grpSp>
        <p:nvGrpSpPr>
          <p:cNvPr id="40" name="Graphic 28" descr="List">
            <a:extLst>
              <a:ext uri="{FF2B5EF4-FFF2-40B4-BE49-F238E27FC236}">
                <a16:creationId xmlns:a16="http://schemas.microsoft.com/office/drawing/2014/main" id="{9AC55BF7-82AB-4B45-BD22-6A4CF642440E}"/>
              </a:ext>
            </a:extLst>
          </p:cNvPr>
          <p:cNvGrpSpPr/>
          <p:nvPr/>
        </p:nvGrpSpPr>
        <p:grpSpPr>
          <a:xfrm>
            <a:off x="5220530" y="2171700"/>
            <a:ext cx="1757400" cy="1757400"/>
            <a:chOff x="3655975" y="2700300"/>
            <a:chExt cx="1757400" cy="1757400"/>
          </a:xfrm>
          <a:solidFill>
            <a:srgbClr val="A3AB16"/>
          </a:solidFill>
        </p:grpSpPr>
        <p:sp>
          <p:nvSpPr>
            <p:cNvPr id="41" name="Freeform: Shape 40">
              <a:extLst>
                <a:ext uri="{FF2B5EF4-FFF2-40B4-BE49-F238E27FC236}">
                  <a16:creationId xmlns:a16="http://schemas.microsoft.com/office/drawing/2014/main" id="{B1218829-68D7-4F45-9450-E6E7DB8CBBBF}"/>
                </a:ext>
              </a:extLst>
            </p:cNvPr>
            <p:cNvSpPr/>
            <p:nvPr/>
          </p:nvSpPr>
          <p:spPr>
            <a:xfrm>
              <a:off x="3940866" y="2820435"/>
              <a:ext cx="1171600" cy="1501113"/>
            </a:xfrm>
            <a:custGeom>
              <a:avLst/>
              <a:gdLst>
                <a:gd name="connsiteX0" fmla="*/ 136153 w 1171600"/>
                <a:gd name="connsiteY0" fmla="*/ 136153 h 1501112"/>
                <a:gd name="connsiteX1" fmla="*/ 1051465 w 1171600"/>
                <a:gd name="connsiteY1" fmla="*/ 136153 h 1501112"/>
                <a:gd name="connsiteX2" fmla="*/ 1051465 w 1171600"/>
                <a:gd name="connsiteY2" fmla="*/ 1380978 h 1501112"/>
                <a:gd name="connsiteX3" fmla="*/ 136153 w 1171600"/>
                <a:gd name="connsiteY3" fmla="*/ 1380978 h 1501112"/>
                <a:gd name="connsiteX4" fmla="*/ 136153 w 1171600"/>
                <a:gd name="connsiteY4" fmla="*/ 136153 h 1501112"/>
                <a:gd name="connsiteX5" fmla="*/ 26315 w 1171600"/>
                <a:gd name="connsiteY5" fmla="*/ 1490815 h 1501112"/>
                <a:gd name="connsiteX6" fmla="*/ 1161303 w 1171600"/>
                <a:gd name="connsiteY6" fmla="*/ 1490815 h 1501112"/>
                <a:gd name="connsiteX7" fmla="*/ 1161303 w 1171600"/>
                <a:gd name="connsiteY7" fmla="*/ 26315 h 1501112"/>
                <a:gd name="connsiteX8" fmla="*/ 26315 w 1171600"/>
                <a:gd name="connsiteY8" fmla="*/ 26315 h 1501112"/>
                <a:gd name="connsiteX9" fmla="*/ 26315 w 1171600"/>
                <a:gd name="connsiteY9" fmla="*/ 1490815 h 150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1600" h="1501112">
                  <a:moveTo>
                    <a:pt x="136153" y="136153"/>
                  </a:moveTo>
                  <a:lnTo>
                    <a:pt x="1051465" y="136153"/>
                  </a:lnTo>
                  <a:lnTo>
                    <a:pt x="1051465" y="1380978"/>
                  </a:lnTo>
                  <a:lnTo>
                    <a:pt x="136153" y="1380978"/>
                  </a:lnTo>
                  <a:lnTo>
                    <a:pt x="136153" y="136153"/>
                  </a:lnTo>
                  <a:close/>
                  <a:moveTo>
                    <a:pt x="26315" y="1490815"/>
                  </a:moveTo>
                  <a:lnTo>
                    <a:pt x="1161303" y="1490815"/>
                  </a:lnTo>
                  <a:lnTo>
                    <a:pt x="1161303" y="26315"/>
                  </a:lnTo>
                  <a:lnTo>
                    <a:pt x="26315" y="26315"/>
                  </a:lnTo>
                  <a:lnTo>
                    <a:pt x="26315" y="1490815"/>
                  </a:lnTo>
                  <a:close/>
                </a:path>
              </a:pathLst>
            </a:custGeom>
            <a:grpFill/>
            <a:ln w="18256"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B3126BAC-95DC-4DA9-8C50-8473C19B9220}"/>
                </a:ext>
              </a:extLst>
            </p:cNvPr>
            <p:cNvSpPr/>
            <p:nvPr/>
          </p:nvSpPr>
          <p:spPr>
            <a:xfrm>
              <a:off x="4178847" y="30401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B1391FD4-DA92-4881-B7D6-3FFE94983335}"/>
                </a:ext>
              </a:extLst>
            </p:cNvPr>
            <p:cNvSpPr/>
            <p:nvPr/>
          </p:nvSpPr>
          <p:spPr>
            <a:xfrm>
              <a:off x="4471747" y="30767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78B7D4A-727C-4A3F-9AC2-63840D1659B1}"/>
                </a:ext>
              </a:extLst>
            </p:cNvPr>
            <p:cNvSpPr/>
            <p:nvPr/>
          </p:nvSpPr>
          <p:spPr>
            <a:xfrm>
              <a:off x="4178847" y="33330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D4C4AE82-38DF-4D1B-AEAF-28AF6B01C9C7}"/>
                </a:ext>
              </a:extLst>
            </p:cNvPr>
            <p:cNvSpPr/>
            <p:nvPr/>
          </p:nvSpPr>
          <p:spPr>
            <a:xfrm>
              <a:off x="4471747" y="33696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9002DE2E-7AC3-4A56-A6BC-8EFA54CA1A0A}"/>
                </a:ext>
              </a:extLst>
            </p:cNvPr>
            <p:cNvSpPr/>
            <p:nvPr/>
          </p:nvSpPr>
          <p:spPr>
            <a:xfrm>
              <a:off x="4178847" y="36259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F770EB16-D3D3-4ED6-9C7E-B30C02521D82}"/>
                </a:ext>
              </a:extLst>
            </p:cNvPr>
            <p:cNvSpPr/>
            <p:nvPr/>
          </p:nvSpPr>
          <p:spPr>
            <a:xfrm>
              <a:off x="4471747" y="36625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B5373B6A-AFBF-4B86-8AE4-9E016B50E054}"/>
                </a:ext>
              </a:extLst>
            </p:cNvPr>
            <p:cNvSpPr/>
            <p:nvPr/>
          </p:nvSpPr>
          <p:spPr>
            <a:xfrm>
              <a:off x="4178847" y="39188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C983F4B-B215-4856-8CD4-3E2F397ABD35}"/>
                </a:ext>
              </a:extLst>
            </p:cNvPr>
            <p:cNvSpPr/>
            <p:nvPr/>
          </p:nvSpPr>
          <p:spPr>
            <a:xfrm>
              <a:off x="4471747" y="39554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a:p>
          </p:txBody>
        </p:sp>
      </p:grpSp>
      <p:sp>
        <p:nvSpPr>
          <p:cNvPr id="50" name="TextBox 49">
            <a:extLst>
              <a:ext uri="{FF2B5EF4-FFF2-40B4-BE49-F238E27FC236}">
                <a16:creationId xmlns:a16="http://schemas.microsoft.com/office/drawing/2014/main" id="{BA495F26-38D4-4F62-B78D-FE3965FD73F2}"/>
              </a:ext>
            </a:extLst>
          </p:cNvPr>
          <p:cNvSpPr txBox="1"/>
          <p:nvPr/>
        </p:nvSpPr>
        <p:spPr>
          <a:xfrm>
            <a:off x="364446" y="3922526"/>
            <a:ext cx="2514600" cy="646331"/>
          </a:xfrm>
          <a:prstGeom prst="rect">
            <a:avLst/>
          </a:prstGeom>
          <a:noFill/>
        </p:spPr>
        <p:txBody>
          <a:bodyPr wrap="square" rtlCol="0">
            <a:spAutoFit/>
          </a:bodyPr>
          <a:lstStyle/>
          <a:p>
            <a:pPr algn="ctr"/>
            <a:r>
              <a:rPr lang="en-US" dirty="0">
                <a:solidFill>
                  <a:srgbClr val="717175"/>
                </a:solidFill>
              </a:rPr>
              <a:t>Monday – Sunday</a:t>
            </a:r>
          </a:p>
          <a:p>
            <a:pPr algn="ctr"/>
            <a:r>
              <a:rPr lang="en-US" dirty="0">
                <a:solidFill>
                  <a:srgbClr val="717175"/>
                </a:solidFill>
              </a:rPr>
              <a:t>Work Week</a:t>
            </a:r>
          </a:p>
        </p:txBody>
      </p:sp>
      <p:sp>
        <p:nvSpPr>
          <p:cNvPr id="51" name="TextBox 50">
            <a:extLst>
              <a:ext uri="{FF2B5EF4-FFF2-40B4-BE49-F238E27FC236}">
                <a16:creationId xmlns:a16="http://schemas.microsoft.com/office/drawing/2014/main" id="{238A1513-D118-42AB-A375-923EC3A56D6D}"/>
              </a:ext>
            </a:extLst>
          </p:cNvPr>
          <p:cNvSpPr txBox="1"/>
          <p:nvPr/>
        </p:nvSpPr>
        <p:spPr>
          <a:xfrm>
            <a:off x="2633022" y="3926906"/>
            <a:ext cx="2514600" cy="646331"/>
          </a:xfrm>
          <a:prstGeom prst="rect">
            <a:avLst/>
          </a:prstGeom>
          <a:noFill/>
        </p:spPr>
        <p:txBody>
          <a:bodyPr wrap="square" rtlCol="0">
            <a:spAutoFit/>
          </a:bodyPr>
          <a:lstStyle/>
          <a:p>
            <a:pPr algn="ctr"/>
            <a:r>
              <a:rPr lang="en-US" dirty="0">
                <a:solidFill>
                  <a:srgbClr val="717175"/>
                </a:solidFill>
              </a:rPr>
              <a:t>Wednesdays </a:t>
            </a:r>
          </a:p>
          <a:p>
            <a:pPr algn="ctr"/>
            <a:r>
              <a:rPr lang="en-US" dirty="0">
                <a:solidFill>
                  <a:srgbClr val="717175"/>
                </a:solidFill>
              </a:rPr>
              <a:t>After 2:00 PM</a:t>
            </a:r>
          </a:p>
        </p:txBody>
      </p:sp>
      <p:sp>
        <p:nvSpPr>
          <p:cNvPr id="52" name="TextBox 51">
            <a:extLst>
              <a:ext uri="{FF2B5EF4-FFF2-40B4-BE49-F238E27FC236}">
                <a16:creationId xmlns:a16="http://schemas.microsoft.com/office/drawing/2014/main" id="{58AF5430-BB19-477F-956D-ACE30335D2B0}"/>
              </a:ext>
            </a:extLst>
          </p:cNvPr>
          <p:cNvSpPr txBox="1"/>
          <p:nvPr/>
        </p:nvSpPr>
        <p:spPr>
          <a:xfrm>
            <a:off x="4901598" y="3931286"/>
            <a:ext cx="2514600" cy="646331"/>
          </a:xfrm>
          <a:prstGeom prst="rect">
            <a:avLst/>
          </a:prstGeom>
          <a:noFill/>
        </p:spPr>
        <p:txBody>
          <a:bodyPr wrap="square" rtlCol="0">
            <a:spAutoFit/>
          </a:bodyPr>
          <a:lstStyle/>
          <a:p>
            <a:pPr algn="ctr"/>
            <a:r>
              <a:rPr lang="en-US" dirty="0">
                <a:solidFill>
                  <a:srgbClr val="717175"/>
                </a:solidFill>
              </a:rPr>
              <a:t>Maintain </a:t>
            </a:r>
          </a:p>
          <a:p>
            <a:pPr algn="ctr"/>
            <a:r>
              <a:rPr lang="en-US" dirty="0">
                <a:solidFill>
                  <a:srgbClr val="717175"/>
                </a:solidFill>
              </a:rPr>
              <a:t>Time Sheets</a:t>
            </a:r>
          </a:p>
        </p:txBody>
      </p:sp>
      <p:sp>
        <p:nvSpPr>
          <p:cNvPr id="53" name="Freeform: Shape 52">
            <a:extLst>
              <a:ext uri="{FF2B5EF4-FFF2-40B4-BE49-F238E27FC236}">
                <a16:creationId xmlns:a16="http://schemas.microsoft.com/office/drawing/2014/main" id="{F77D3A36-48EA-49C4-84ED-7A4F502D8D3F}"/>
              </a:ext>
            </a:extLst>
          </p:cNvPr>
          <p:cNvSpPr/>
          <p:nvPr/>
        </p:nvSpPr>
        <p:spPr>
          <a:xfrm rot="2247068">
            <a:off x="4000841" y="2823062"/>
            <a:ext cx="73225" cy="36576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269102"/>
              <a:gd name="connsiteY0" fmla="*/ 0 h 649872"/>
              <a:gd name="connsiteX1" fmla="*/ 0 w 269102"/>
              <a:gd name="connsiteY1" fmla="*/ 0 h 649872"/>
              <a:gd name="connsiteX2" fmla="*/ 0 w 269102"/>
              <a:gd name="connsiteY2" fmla="*/ 366125 h 649872"/>
              <a:gd name="connsiteX3" fmla="*/ 10984 w 269102"/>
              <a:gd name="connsiteY3" fmla="*/ 391754 h 649872"/>
              <a:gd name="connsiteX4" fmla="*/ 269102 w 269102"/>
              <a:gd name="connsiteY4" fmla="*/ 649872 h 649872"/>
              <a:gd name="connsiteX5" fmla="*/ 73225 w 269102"/>
              <a:gd name="connsiteY5" fmla="*/ 351480 h 649872"/>
              <a:gd name="connsiteX6" fmla="*/ 73225 w 269102"/>
              <a:gd name="connsiteY6" fmla="*/ 0 h 649872"/>
              <a:gd name="connsiteX0" fmla="*/ 73225 w 73225"/>
              <a:gd name="connsiteY0" fmla="*/ 0 h 391754"/>
              <a:gd name="connsiteX1" fmla="*/ 0 w 73225"/>
              <a:gd name="connsiteY1" fmla="*/ 0 h 391754"/>
              <a:gd name="connsiteX2" fmla="*/ 0 w 73225"/>
              <a:gd name="connsiteY2" fmla="*/ 366125 h 391754"/>
              <a:gd name="connsiteX3" fmla="*/ 10984 w 73225"/>
              <a:gd name="connsiteY3" fmla="*/ 391754 h 391754"/>
              <a:gd name="connsiteX4" fmla="*/ 73225 w 73225"/>
              <a:gd name="connsiteY4" fmla="*/ 351480 h 391754"/>
              <a:gd name="connsiteX5" fmla="*/ 73225 w 73225"/>
              <a:gd name="connsiteY5" fmla="*/ 0 h 391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225" h="391754">
                <a:moveTo>
                  <a:pt x="73225" y="0"/>
                </a:moveTo>
                <a:lnTo>
                  <a:pt x="0" y="0"/>
                </a:lnTo>
                <a:lnTo>
                  <a:pt x="0" y="366125"/>
                </a:lnTo>
                <a:cubicBezTo>
                  <a:pt x="0" y="377109"/>
                  <a:pt x="3661" y="386262"/>
                  <a:pt x="10984" y="391754"/>
                </a:cubicBezTo>
                <a:lnTo>
                  <a:pt x="73225" y="351480"/>
                </a:lnTo>
                <a:lnTo>
                  <a:pt x="73225" y="0"/>
                </a:lnTo>
                <a:close/>
              </a:path>
            </a:pathLst>
          </a:custGeom>
          <a:solidFill>
            <a:srgbClr val="A3AB16"/>
          </a:solidFill>
          <a:ln w="18256" cap="flat">
            <a:noFill/>
            <a:prstDash val="solid"/>
            <a:miter/>
          </a:ln>
        </p:spPr>
        <p:txBody>
          <a:bodyPr rtlCol="0" anchor="ctr"/>
          <a:lstStyle/>
          <a:p>
            <a:endParaRPr lang="en-US"/>
          </a:p>
        </p:txBody>
      </p:sp>
    </p:spTree>
    <p:extLst>
      <p:ext uri="{BB962C8B-B14F-4D97-AF65-F5344CB8AC3E}">
        <p14:creationId xmlns:p14="http://schemas.microsoft.com/office/powerpoint/2010/main" val="20922545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AFCE7569-94B5-478D-82ED-0D19DC01F2AF}"/>
              </a:ext>
            </a:extLst>
          </p:cNvPr>
          <p:cNvSpPr>
            <a:spLocks noGrp="1"/>
          </p:cNvSpPr>
          <p:nvPr>
            <p:ph type="title"/>
          </p:nvPr>
        </p:nvSpPr>
        <p:spPr/>
        <p:txBody>
          <a:bodyPr/>
          <a:lstStyle/>
          <a:p>
            <a:r>
              <a:rPr lang="en-US" dirty="0"/>
              <a:t>SPECIAL BENEFITS</a:t>
            </a:r>
          </a:p>
        </p:txBody>
      </p:sp>
      <p:grpSp>
        <p:nvGrpSpPr>
          <p:cNvPr id="37" name="Graphic 17" descr="User">
            <a:extLst>
              <a:ext uri="{FF2B5EF4-FFF2-40B4-BE49-F238E27FC236}">
                <a16:creationId xmlns:a16="http://schemas.microsoft.com/office/drawing/2014/main" id="{835E763A-4BCA-4FE3-A678-8A775BEC79DC}"/>
              </a:ext>
            </a:extLst>
          </p:cNvPr>
          <p:cNvGrpSpPr/>
          <p:nvPr/>
        </p:nvGrpSpPr>
        <p:grpSpPr>
          <a:xfrm>
            <a:off x="2843641" y="2054247"/>
            <a:ext cx="2064600" cy="2064600"/>
            <a:chOff x="3355975" y="2400300"/>
            <a:chExt cx="914400" cy="914400"/>
          </a:xfrm>
          <a:solidFill>
            <a:srgbClr val="A3AB16"/>
          </a:solidFill>
        </p:grpSpPr>
        <p:sp>
          <p:nvSpPr>
            <p:cNvPr id="38" name="Freeform: Shape 37">
              <a:extLst>
                <a:ext uri="{FF2B5EF4-FFF2-40B4-BE49-F238E27FC236}">
                  <a16:creationId xmlns:a16="http://schemas.microsoft.com/office/drawing/2014/main" id="{125CE423-8F47-41D6-B160-2D29D70F0B8C}"/>
                </a:ext>
              </a:extLst>
            </p:cNvPr>
            <p:cNvSpPr/>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AB4CE5B-9A93-4C65-9AAF-79E52BE6D724}"/>
                </a:ext>
              </a:extLst>
            </p:cNvPr>
            <p:cNvSpPr/>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a:p>
          </p:txBody>
        </p:sp>
      </p:grpSp>
      <p:sp>
        <p:nvSpPr>
          <p:cNvPr id="40" name="Graphic 20" descr="Piggy Bank">
            <a:extLst>
              <a:ext uri="{FF2B5EF4-FFF2-40B4-BE49-F238E27FC236}">
                <a16:creationId xmlns:a16="http://schemas.microsoft.com/office/drawing/2014/main" id="{D5EE3D48-8BBC-46DA-837E-B2F6BC5BC887}"/>
              </a:ext>
            </a:extLst>
          </p:cNvPr>
          <p:cNvSpPr/>
          <p:nvPr/>
        </p:nvSpPr>
        <p:spPr>
          <a:xfrm>
            <a:off x="729574" y="2410349"/>
            <a:ext cx="1849538" cy="1376400"/>
          </a:xfrm>
          <a:custGeom>
            <a:avLst/>
            <a:gdLst>
              <a:gd name="connsiteX0" fmla="*/ 731044 w 819150"/>
              <a:gd name="connsiteY0" fmla="*/ 312957 h 609600"/>
              <a:gd name="connsiteX1" fmla="*/ 719614 w 819150"/>
              <a:gd name="connsiteY1" fmla="*/ 307242 h 609600"/>
              <a:gd name="connsiteX2" fmla="*/ 711994 w 819150"/>
              <a:gd name="connsiteY2" fmla="*/ 285335 h 609600"/>
              <a:gd name="connsiteX3" fmla="*/ 728186 w 819150"/>
              <a:gd name="connsiteY3" fmla="*/ 257712 h 609600"/>
              <a:gd name="connsiteX4" fmla="*/ 729139 w 819150"/>
              <a:gd name="connsiteY4" fmla="*/ 256760 h 609600"/>
              <a:gd name="connsiteX5" fmla="*/ 750094 w 819150"/>
              <a:gd name="connsiteY5" fmla="*/ 284382 h 609600"/>
              <a:gd name="connsiteX6" fmla="*/ 731044 w 819150"/>
              <a:gd name="connsiteY6" fmla="*/ 312957 h 609600"/>
              <a:gd name="connsiteX7" fmla="*/ 471964 w 819150"/>
              <a:gd name="connsiteY7" fmla="*/ 125315 h 609600"/>
              <a:gd name="connsiteX8" fmla="*/ 454819 w 819150"/>
              <a:gd name="connsiteY8" fmla="*/ 136745 h 609600"/>
              <a:gd name="connsiteX9" fmla="*/ 447199 w 819150"/>
              <a:gd name="connsiteY9" fmla="*/ 134840 h 609600"/>
              <a:gd name="connsiteX10" fmla="*/ 351949 w 819150"/>
              <a:gd name="connsiteY10" fmla="*/ 112932 h 609600"/>
              <a:gd name="connsiteX11" fmla="*/ 297656 w 819150"/>
              <a:gd name="connsiteY11" fmla="*/ 120552 h 609600"/>
              <a:gd name="connsiteX12" fmla="*/ 273844 w 819150"/>
              <a:gd name="connsiteY12" fmla="*/ 107217 h 609600"/>
              <a:gd name="connsiteX13" fmla="*/ 287179 w 819150"/>
              <a:gd name="connsiteY13" fmla="*/ 83405 h 609600"/>
              <a:gd name="connsiteX14" fmla="*/ 350996 w 819150"/>
              <a:gd name="connsiteY14" fmla="*/ 74832 h 609600"/>
              <a:gd name="connsiteX15" fmla="*/ 461486 w 819150"/>
              <a:gd name="connsiteY15" fmla="*/ 99597 h 609600"/>
              <a:gd name="connsiteX16" fmla="*/ 471964 w 819150"/>
              <a:gd name="connsiteY16" fmla="*/ 125315 h 609600"/>
              <a:gd name="connsiteX17" fmla="*/ 800576 w 819150"/>
              <a:gd name="connsiteY17" fmla="*/ 198657 h 609600"/>
              <a:gd name="connsiteX18" fmla="*/ 723424 w 819150"/>
              <a:gd name="connsiteY18" fmla="*/ 214850 h 609600"/>
              <a:gd name="connsiteX19" fmla="*/ 637699 w 819150"/>
              <a:gd name="connsiteY19" fmla="*/ 220565 h 609600"/>
              <a:gd name="connsiteX20" fmla="*/ 350044 w 819150"/>
              <a:gd name="connsiteY20" fmla="*/ 36732 h 609600"/>
              <a:gd name="connsiteX21" fmla="*/ 230981 w 819150"/>
              <a:gd name="connsiteY21" fmla="*/ 63402 h 609600"/>
              <a:gd name="connsiteX22" fmla="*/ 113824 w 819150"/>
              <a:gd name="connsiteY22" fmla="*/ 8157 h 609600"/>
              <a:gd name="connsiteX23" fmla="*/ 100489 w 819150"/>
              <a:gd name="connsiteY23" fmla="*/ 19587 h 609600"/>
              <a:gd name="connsiteX24" fmla="*/ 138589 w 819150"/>
              <a:gd name="connsiteY24" fmla="*/ 127220 h 609600"/>
              <a:gd name="connsiteX25" fmla="*/ 83344 w 819150"/>
              <a:gd name="connsiteY25" fmla="*/ 209135 h 609600"/>
              <a:gd name="connsiteX26" fmla="*/ 70009 w 819150"/>
              <a:gd name="connsiteY26" fmla="*/ 220565 h 609600"/>
              <a:gd name="connsiteX27" fmla="*/ 35719 w 819150"/>
              <a:gd name="connsiteY27" fmla="*/ 229137 h 609600"/>
              <a:gd name="connsiteX28" fmla="*/ 7144 w 819150"/>
              <a:gd name="connsiteY28" fmla="*/ 266285 h 609600"/>
              <a:gd name="connsiteX29" fmla="*/ 7144 w 819150"/>
              <a:gd name="connsiteY29" fmla="*/ 340580 h 609600"/>
              <a:gd name="connsiteX30" fmla="*/ 35719 w 819150"/>
              <a:gd name="connsiteY30" fmla="*/ 377727 h 609600"/>
              <a:gd name="connsiteX31" fmla="*/ 70961 w 819150"/>
              <a:gd name="connsiteY31" fmla="*/ 386300 h 609600"/>
              <a:gd name="connsiteX32" fmla="*/ 84296 w 819150"/>
              <a:gd name="connsiteY32" fmla="*/ 397730 h 609600"/>
              <a:gd name="connsiteX33" fmla="*/ 155734 w 819150"/>
              <a:gd name="connsiteY33" fmla="*/ 495837 h 609600"/>
              <a:gd name="connsiteX34" fmla="*/ 162401 w 819150"/>
              <a:gd name="connsiteY34" fmla="*/ 507267 h 609600"/>
              <a:gd name="connsiteX35" fmla="*/ 176689 w 819150"/>
              <a:gd name="connsiteY35" fmla="*/ 593945 h 609600"/>
              <a:gd name="connsiteX36" fmla="*/ 195739 w 819150"/>
              <a:gd name="connsiteY36" fmla="*/ 610137 h 609600"/>
              <a:gd name="connsiteX37" fmla="*/ 258604 w 819150"/>
              <a:gd name="connsiteY37" fmla="*/ 610137 h 609600"/>
              <a:gd name="connsiteX38" fmla="*/ 277654 w 819150"/>
              <a:gd name="connsiteY38" fmla="*/ 593945 h 609600"/>
              <a:gd name="connsiteX39" fmla="*/ 282416 w 819150"/>
              <a:gd name="connsiteY39" fmla="*/ 563465 h 609600"/>
              <a:gd name="connsiteX40" fmla="*/ 350996 w 819150"/>
              <a:gd name="connsiteY40" fmla="*/ 572037 h 609600"/>
              <a:gd name="connsiteX41" fmla="*/ 428149 w 819150"/>
              <a:gd name="connsiteY41" fmla="*/ 561560 h 609600"/>
              <a:gd name="connsiteX42" fmla="*/ 433864 w 819150"/>
              <a:gd name="connsiteY42" fmla="*/ 593945 h 609600"/>
              <a:gd name="connsiteX43" fmla="*/ 452914 w 819150"/>
              <a:gd name="connsiteY43" fmla="*/ 610137 h 609600"/>
              <a:gd name="connsiteX44" fmla="*/ 515779 w 819150"/>
              <a:gd name="connsiteY44" fmla="*/ 610137 h 609600"/>
              <a:gd name="connsiteX45" fmla="*/ 534829 w 819150"/>
              <a:gd name="connsiteY45" fmla="*/ 593945 h 609600"/>
              <a:gd name="connsiteX46" fmla="*/ 549116 w 819150"/>
              <a:gd name="connsiteY46" fmla="*/ 507267 h 609600"/>
              <a:gd name="connsiteX47" fmla="*/ 555784 w 819150"/>
              <a:gd name="connsiteY47" fmla="*/ 495837 h 609600"/>
              <a:gd name="connsiteX48" fmla="*/ 654844 w 819150"/>
              <a:gd name="connsiteY48" fmla="*/ 303432 h 609600"/>
              <a:gd name="connsiteX49" fmla="*/ 649129 w 819150"/>
              <a:gd name="connsiteY49" fmla="*/ 256760 h 609600"/>
              <a:gd name="connsiteX50" fmla="*/ 684371 w 819150"/>
              <a:gd name="connsiteY50" fmla="*/ 250092 h 609600"/>
              <a:gd name="connsiteX51" fmla="*/ 673894 w 819150"/>
              <a:gd name="connsiteY51" fmla="*/ 284382 h 609600"/>
              <a:gd name="connsiteX52" fmla="*/ 692944 w 819150"/>
              <a:gd name="connsiteY52" fmla="*/ 334865 h 609600"/>
              <a:gd name="connsiteX53" fmla="*/ 731044 w 819150"/>
              <a:gd name="connsiteY53" fmla="*/ 352010 h 609600"/>
              <a:gd name="connsiteX54" fmla="*/ 788194 w 819150"/>
              <a:gd name="connsiteY54" fmla="*/ 285335 h 609600"/>
              <a:gd name="connsiteX55" fmla="*/ 768191 w 819150"/>
              <a:gd name="connsiteY55" fmla="*/ 238662 h 609600"/>
              <a:gd name="connsiteX56" fmla="*/ 794861 w 819150"/>
              <a:gd name="connsiteY56" fmla="*/ 236757 h 609600"/>
              <a:gd name="connsiteX57" fmla="*/ 816769 w 819150"/>
              <a:gd name="connsiteY57" fmla="*/ 220565 h 609600"/>
              <a:gd name="connsiteX58" fmla="*/ 800576 w 819150"/>
              <a:gd name="connsiteY58" fmla="*/ 198657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819150" h="609600">
                <a:moveTo>
                  <a:pt x="731044" y="312957"/>
                </a:moveTo>
                <a:cubicBezTo>
                  <a:pt x="726281" y="312957"/>
                  <a:pt x="722471" y="310100"/>
                  <a:pt x="719614" y="307242"/>
                </a:cubicBezTo>
                <a:cubicBezTo>
                  <a:pt x="714851" y="302480"/>
                  <a:pt x="711994" y="293907"/>
                  <a:pt x="711994" y="285335"/>
                </a:cubicBezTo>
                <a:cubicBezTo>
                  <a:pt x="711994" y="272952"/>
                  <a:pt x="720566" y="263427"/>
                  <a:pt x="728186" y="257712"/>
                </a:cubicBezTo>
                <a:lnTo>
                  <a:pt x="729139" y="256760"/>
                </a:lnTo>
                <a:cubicBezTo>
                  <a:pt x="747236" y="266285"/>
                  <a:pt x="750094" y="275810"/>
                  <a:pt x="750094" y="284382"/>
                </a:cubicBezTo>
                <a:cubicBezTo>
                  <a:pt x="750094" y="299622"/>
                  <a:pt x="741521" y="312957"/>
                  <a:pt x="731044" y="312957"/>
                </a:cubicBezTo>
                <a:close/>
                <a:moveTo>
                  <a:pt x="471964" y="125315"/>
                </a:moveTo>
                <a:cubicBezTo>
                  <a:pt x="469106" y="131982"/>
                  <a:pt x="461486" y="136745"/>
                  <a:pt x="454819" y="136745"/>
                </a:cubicBezTo>
                <a:cubicBezTo>
                  <a:pt x="451961" y="136745"/>
                  <a:pt x="449104" y="135792"/>
                  <a:pt x="447199" y="134840"/>
                </a:cubicBezTo>
                <a:cubicBezTo>
                  <a:pt x="416719" y="120552"/>
                  <a:pt x="383381" y="112932"/>
                  <a:pt x="351949" y="112932"/>
                </a:cubicBezTo>
                <a:cubicBezTo>
                  <a:pt x="333851" y="112932"/>
                  <a:pt x="315754" y="115790"/>
                  <a:pt x="297656" y="120552"/>
                </a:cubicBezTo>
                <a:cubicBezTo>
                  <a:pt x="287179" y="123410"/>
                  <a:pt x="276701" y="117695"/>
                  <a:pt x="273844" y="107217"/>
                </a:cubicBezTo>
                <a:cubicBezTo>
                  <a:pt x="270986" y="96740"/>
                  <a:pt x="276701" y="86262"/>
                  <a:pt x="287179" y="83405"/>
                </a:cubicBezTo>
                <a:cubicBezTo>
                  <a:pt x="308134" y="77690"/>
                  <a:pt x="330041" y="74832"/>
                  <a:pt x="350996" y="74832"/>
                </a:cubicBezTo>
                <a:cubicBezTo>
                  <a:pt x="387191" y="74832"/>
                  <a:pt x="426244" y="83405"/>
                  <a:pt x="461486" y="99597"/>
                </a:cubicBezTo>
                <a:cubicBezTo>
                  <a:pt x="471964" y="104360"/>
                  <a:pt x="476726" y="115790"/>
                  <a:pt x="471964" y="125315"/>
                </a:cubicBezTo>
                <a:close/>
                <a:moveTo>
                  <a:pt x="800576" y="198657"/>
                </a:moveTo>
                <a:cubicBezTo>
                  <a:pt x="776764" y="194847"/>
                  <a:pt x="747236" y="201515"/>
                  <a:pt x="723424" y="214850"/>
                </a:cubicBezTo>
                <a:cubicBezTo>
                  <a:pt x="701516" y="210087"/>
                  <a:pt x="668179" y="210087"/>
                  <a:pt x="637699" y="220565"/>
                </a:cubicBezTo>
                <a:cubicBezTo>
                  <a:pt x="592931" y="113885"/>
                  <a:pt x="468154" y="36732"/>
                  <a:pt x="350044" y="36732"/>
                </a:cubicBezTo>
                <a:cubicBezTo>
                  <a:pt x="309086" y="36732"/>
                  <a:pt x="268129" y="46257"/>
                  <a:pt x="230981" y="63402"/>
                </a:cubicBezTo>
                <a:lnTo>
                  <a:pt x="113824" y="8157"/>
                </a:lnTo>
                <a:cubicBezTo>
                  <a:pt x="106204" y="4347"/>
                  <a:pt x="97631" y="11967"/>
                  <a:pt x="100489" y="19587"/>
                </a:cubicBezTo>
                <a:lnTo>
                  <a:pt x="138589" y="127220"/>
                </a:lnTo>
                <a:cubicBezTo>
                  <a:pt x="115729" y="151032"/>
                  <a:pt x="96679" y="178655"/>
                  <a:pt x="83344" y="209135"/>
                </a:cubicBezTo>
                <a:cubicBezTo>
                  <a:pt x="81439" y="214850"/>
                  <a:pt x="76676" y="218660"/>
                  <a:pt x="70009" y="220565"/>
                </a:cubicBezTo>
                <a:lnTo>
                  <a:pt x="35719" y="229137"/>
                </a:lnTo>
                <a:cubicBezTo>
                  <a:pt x="18574" y="232947"/>
                  <a:pt x="7144" y="248187"/>
                  <a:pt x="7144" y="266285"/>
                </a:cubicBezTo>
                <a:lnTo>
                  <a:pt x="7144" y="340580"/>
                </a:lnTo>
                <a:cubicBezTo>
                  <a:pt x="7144" y="357725"/>
                  <a:pt x="18574" y="372965"/>
                  <a:pt x="35719" y="377727"/>
                </a:cubicBezTo>
                <a:lnTo>
                  <a:pt x="70961" y="386300"/>
                </a:lnTo>
                <a:cubicBezTo>
                  <a:pt x="76676" y="388205"/>
                  <a:pt x="81439" y="392015"/>
                  <a:pt x="84296" y="397730"/>
                </a:cubicBezTo>
                <a:cubicBezTo>
                  <a:pt x="100489" y="434877"/>
                  <a:pt x="125254" y="468215"/>
                  <a:pt x="155734" y="495837"/>
                </a:cubicBezTo>
                <a:cubicBezTo>
                  <a:pt x="158591" y="498695"/>
                  <a:pt x="161449" y="502505"/>
                  <a:pt x="162401" y="507267"/>
                </a:cubicBezTo>
                <a:lnTo>
                  <a:pt x="176689" y="593945"/>
                </a:lnTo>
                <a:cubicBezTo>
                  <a:pt x="178594" y="603470"/>
                  <a:pt x="186214" y="610137"/>
                  <a:pt x="195739" y="610137"/>
                </a:cubicBezTo>
                <a:lnTo>
                  <a:pt x="258604" y="610137"/>
                </a:lnTo>
                <a:cubicBezTo>
                  <a:pt x="268129" y="610137"/>
                  <a:pt x="275749" y="603470"/>
                  <a:pt x="277654" y="593945"/>
                </a:cubicBezTo>
                <a:lnTo>
                  <a:pt x="282416" y="563465"/>
                </a:lnTo>
                <a:cubicBezTo>
                  <a:pt x="304324" y="569180"/>
                  <a:pt x="327184" y="572037"/>
                  <a:pt x="350996" y="572037"/>
                </a:cubicBezTo>
                <a:cubicBezTo>
                  <a:pt x="376714" y="572037"/>
                  <a:pt x="403384" y="568227"/>
                  <a:pt x="428149" y="561560"/>
                </a:cubicBezTo>
                <a:lnTo>
                  <a:pt x="433864" y="593945"/>
                </a:lnTo>
                <a:cubicBezTo>
                  <a:pt x="435769" y="603470"/>
                  <a:pt x="443389" y="610137"/>
                  <a:pt x="452914" y="610137"/>
                </a:cubicBezTo>
                <a:lnTo>
                  <a:pt x="515779" y="610137"/>
                </a:lnTo>
                <a:cubicBezTo>
                  <a:pt x="525304" y="610137"/>
                  <a:pt x="532924" y="603470"/>
                  <a:pt x="534829" y="593945"/>
                </a:cubicBezTo>
                <a:lnTo>
                  <a:pt x="549116" y="507267"/>
                </a:lnTo>
                <a:cubicBezTo>
                  <a:pt x="550069" y="502505"/>
                  <a:pt x="551974" y="498695"/>
                  <a:pt x="555784" y="495837"/>
                </a:cubicBezTo>
                <a:cubicBezTo>
                  <a:pt x="613886" y="445355"/>
                  <a:pt x="654844" y="378680"/>
                  <a:pt x="654844" y="303432"/>
                </a:cubicBezTo>
                <a:cubicBezTo>
                  <a:pt x="654844" y="287240"/>
                  <a:pt x="652939" y="272000"/>
                  <a:pt x="649129" y="256760"/>
                </a:cubicBezTo>
                <a:cubicBezTo>
                  <a:pt x="660559" y="252950"/>
                  <a:pt x="672941" y="250092"/>
                  <a:pt x="684371" y="250092"/>
                </a:cubicBezTo>
                <a:cubicBezTo>
                  <a:pt x="677704" y="260570"/>
                  <a:pt x="673894" y="272000"/>
                  <a:pt x="673894" y="284382"/>
                </a:cubicBezTo>
                <a:cubicBezTo>
                  <a:pt x="672941" y="303432"/>
                  <a:pt x="680561" y="321530"/>
                  <a:pt x="692944" y="334865"/>
                </a:cubicBezTo>
                <a:cubicBezTo>
                  <a:pt x="703421" y="345342"/>
                  <a:pt x="716756" y="352010"/>
                  <a:pt x="731044" y="352010"/>
                </a:cubicBezTo>
                <a:cubicBezTo>
                  <a:pt x="762476" y="352010"/>
                  <a:pt x="788194" y="322482"/>
                  <a:pt x="788194" y="285335"/>
                </a:cubicBezTo>
                <a:cubicBezTo>
                  <a:pt x="788194" y="267237"/>
                  <a:pt x="781526" y="251045"/>
                  <a:pt x="768191" y="238662"/>
                </a:cubicBezTo>
                <a:cubicBezTo>
                  <a:pt x="777716" y="236757"/>
                  <a:pt x="786289" y="235805"/>
                  <a:pt x="794861" y="236757"/>
                </a:cubicBezTo>
                <a:cubicBezTo>
                  <a:pt x="805339" y="238662"/>
                  <a:pt x="814864" y="231042"/>
                  <a:pt x="816769" y="220565"/>
                </a:cubicBezTo>
                <a:cubicBezTo>
                  <a:pt x="817721" y="210087"/>
                  <a:pt x="811054" y="200562"/>
                  <a:pt x="800576" y="198657"/>
                </a:cubicBezTo>
                <a:close/>
              </a:path>
            </a:pathLst>
          </a:custGeom>
          <a:solidFill>
            <a:srgbClr val="A3AB16"/>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634A26C-9A15-44CA-B9BE-A60FC4BAC844}"/>
              </a:ext>
            </a:extLst>
          </p:cNvPr>
          <p:cNvSpPr/>
          <p:nvPr/>
        </p:nvSpPr>
        <p:spPr>
          <a:xfrm rot="17311002" flipH="1">
            <a:off x="5370680" y="2392969"/>
            <a:ext cx="1225856" cy="1311881"/>
          </a:xfrm>
          <a:custGeom>
            <a:avLst/>
            <a:gdLst>
              <a:gd name="connsiteX0" fmla="*/ 533495 w 542925"/>
              <a:gd name="connsiteY0" fmla="*/ 241869 h 581025"/>
              <a:gd name="connsiteX1" fmla="*/ 486889 w 542925"/>
              <a:gd name="connsiteY1" fmla="*/ 241421 h 581025"/>
              <a:gd name="connsiteX2" fmla="*/ 486442 w 542925"/>
              <a:gd name="connsiteY2" fmla="*/ 241869 h 581025"/>
              <a:gd name="connsiteX3" fmla="*/ 384334 w 542925"/>
              <a:gd name="connsiteY3" fmla="*/ 343882 h 581025"/>
              <a:gd name="connsiteX4" fmla="*/ 373952 w 542925"/>
              <a:gd name="connsiteY4" fmla="*/ 343882 h 581025"/>
              <a:gd name="connsiteX5" fmla="*/ 373952 w 542925"/>
              <a:gd name="connsiteY5" fmla="*/ 333404 h 581025"/>
              <a:gd name="connsiteX6" fmla="*/ 528257 w 542925"/>
              <a:gd name="connsiteY6" fmla="*/ 179099 h 581025"/>
              <a:gd name="connsiteX7" fmla="*/ 528542 w 542925"/>
              <a:gd name="connsiteY7" fmla="*/ 131760 h 581025"/>
              <a:gd name="connsiteX8" fmla="*/ 481203 w 542925"/>
              <a:gd name="connsiteY8" fmla="*/ 131474 h 581025"/>
              <a:gd name="connsiteX9" fmla="*/ 326803 w 542925"/>
              <a:gd name="connsiteY9" fmla="*/ 286351 h 581025"/>
              <a:gd name="connsiteX10" fmla="*/ 316325 w 542925"/>
              <a:gd name="connsiteY10" fmla="*/ 285565 h 581025"/>
              <a:gd name="connsiteX11" fmla="*/ 316325 w 542925"/>
              <a:gd name="connsiteY11" fmla="*/ 275873 h 581025"/>
              <a:gd name="connsiteX12" fmla="*/ 502634 w 542925"/>
              <a:gd name="connsiteY12" fmla="*/ 89564 h 581025"/>
              <a:gd name="connsiteX13" fmla="*/ 502348 w 542925"/>
              <a:gd name="connsiteY13" fmla="*/ 42225 h 581025"/>
              <a:gd name="connsiteX14" fmla="*/ 455009 w 542925"/>
              <a:gd name="connsiteY14" fmla="*/ 42511 h 581025"/>
              <a:gd name="connsiteX15" fmla="*/ 269272 w 542925"/>
              <a:gd name="connsiteY15" fmla="*/ 228725 h 581025"/>
              <a:gd name="connsiteX16" fmla="*/ 258794 w 542925"/>
              <a:gd name="connsiteY16" fmla="*/ 227939 h 581025"/>
              <a:gd name="connsiteX17" fmla="*/ 258794 w 542925"/>
              <a:gd name="connsiteY17" fmla="*/ 218247 h 581025"/>
              <a:gd name="connsiteX18" fmla="*/ 413099 w 542925"/>
              <a:gd name="connsiteY18" fmla="*/ 63942 h 581025"/>
              <a:gd name="connsiteX19" fmla="*/ 413099 w 542925"/>
              <a:gd name="connsiteY19" fmla="*/ 16889 h 581025"/>
              <a:gd name="connsiteX20" fmla="*/ 366046 w 542925"/>
              <a:gd name="connsiteY20" fmla="*/ 16889 h 581025"/>
              <a:gd name="connsiteX21" fmla="*/ 211741 w 542925"/>
              <a:gd name="connsiteY21" fmla="*/ 171194 h 581025"/>
              <a:gd name="connsiteX22" fmla="*/ 151543 w 542925"/>
              <a:gd name="connsiteY22" fmla="*/ 231392 h 581025"/>
              <a:gd name="connsiteX23" fmla="*/ 226886 w 542925"/>
              <a:gd name="connsiteY23" fmla="*/ 113091 h 581025"/>
              <a:gd name="connsiteX24" fmla="*/ 214364 w 542925"/>
              <a:gd name="connsiteY24" fmla="*/ 62070 h 581025"/>
              <a:gd name="connsiteX25" fmla="*/ 164116 w 542925"/>
              <a:gd name="connsiteY25" fmla="*/ 73372 h 581025"/>
              <a:gd name="connsiteX26" fmla="*/ 54197 w 542925"/>
              <a:gd name="connsiteY26" fmla="*/ 245965 h 581025"/>
              <a:gd name="connsiteX27" fmla="*/ 49530 w 542925"/>
              <a:gd name="connsiteY27" fmla="*/ 270635 h 581025"/>
              <a:gd name="connsiteX28" fmla="*/ 62294 w 542925"/>
              <a:gd name="connsiteY28" fmla="*/ 372647 h 581025"/>
              <a:gd name="connsiteX29" fmla="*/ 7144 w 542925"/>
              <a:gd name="connsiteY29" fmla="*/ 427797 h 581025"/>
              <a:gd name="connsiteX30" fmla="*/ 159163 w 542925"/>
              <a:gd name="connsiteY30" fmla="*/ 579530 h 581025"/>
              <a:gd name="connsiteX31" fmla="*/ 201263 w 542925"/>
              <a:gd name="connsiteY31" fmla="*/ 537430 h 581025"/>
              <a:gd name="connsiteX32" fmla="*/ 352997 w 542925"/>
              <a:gd name="connsiteY32" fmla="*/ 469421 h 581025"/>
              <a:gd name="connsiteX33" fmla="*/ 533495 w 542925"/>
              <a:gd name="connsiteY33" fmla="*/ 288446 h 581025"/>
              <a:gd name="connsiteX34" fmla="*/ 533495 w 542925"/>
              <a:gd name="connsiteY34" fmla="*/ 241869 h 58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42925" h="581025">
                <a:moveTo>
                  <a:pt x="533495" y="241869"/>
                </a:moveTo>
                <a:cubicBezTo>
                  <a:pt x="520749" y="228876"/>
                  <a:pt x="499883" y="228675"/>
                  <a:pt x="486889" y="241421"/>
                </a:cubicBezTo>
                <a:cubicBezTo>
                  <a:pt x="486739" y="241569"/>
                  <a:pt x="486589" y="241719"/>
                  <a:pt x="486442" y="241869"/>
                </a:cubicBezTo>
                <a:lnTo>
                  <a:pt x="384334" y="343882"/>
                </a:lnTo>
                <a:cubicBezTo>
                  <a:pt x="381358" y="346473"/>
                  <a:pt x="376927" y="346473"/>
                  <a:pt x="373952" y="343882"/>
                </a:cubicBezTo>
                <a:cubicBezTo>
                  <a:pt x="371305" y="340891"/>
                  <a:pt x="371305" y="336395"/>
                  <a:pt x="373952" y="333404"/>
                </a:cubicBezTo>
                <a:lnTo>
                  <a:pt x="528257" y="179099"/>
                </a:lnTo>
                <a:cubicBezTo>
                  <a:pt x="541408" y="166106"/>
                  <a:pt x="541535" y="144911"/>
                  <a:pt x="528542" y="131760"/>
                </a:cubicBezTo>
                <a:cubicBezTo>
                  <a:pt x="515549" y="118609"/>
                  <a:pt x="494354" y="118481"/>
                  <a:pt x="481203" y="131474"/>
                </a:cubicBezTo>
                <a:lnTo>
                  <a:pt x="326803" y="286351"/>
                </a:lnTo>
                <a:cubicBezTo>
                  <a:pt x="323693" y="289027"/>
                  <a:pt x="319002" y="288676"/>
                  <a:pt x="316325" y="285565"/>
                </a:cubicBezTo>
                <a:cubicBezTo>
                  <a:pt x="313928" y="282779"/>
                  <a:pt x="313928" y="278659"/>
                  <a:pt x="316325" y="275873"/>
                </a:cubicBezTo>
                <a:lnTo>
                  <a:pt x="502634" y="89564"/>
                </a:lnTo>
                <a:cubicBezTo>
                  <a:pt x="515627" y="76413"/>
                  <a:pt x="515500" y="55218"/>
                  <a:pt x="502348" y="42225"/>
                </a:cubicBezTo>
                <a:cubicBezTo>
                  <a:pt x="489197" y="29232"/>
                  <a:pt x="468002" y="29360"/>
                  <a:pt x="455009" y="42511"/>
                </a:cubicBezTo>
                <a:lnTo>
                  <a:pt x="269272" y="228725"/>
                </a:lnTo>
                <a:cubicBezTo>
                  <a:pt x="266162" y="231401"/>
                  <a:pt x="261471" y="231050"/>
                  <a:pt x="258794" y="227939"/>
                </a:cubicBezTo>
                <a:cubicBezTo>
                  <a:pt x="256397" y="225154"/>
                  <a:pt x="256397" y="221033"/>
                  <a:pt x="258794" y="218247"/>
                </a:cubicBezTo>
                <a:lnTo>
                  <a:pt x="413099" y="63942"/>
                </a:lnTo>
                <a:cubicBezTo>
                  <a:pt x="426092" y="50949"/>
                  <a:pt x="426092" y="29882"/>
                  <a:pt x="413099" y="16889"/>
                </a:cubicBezTo>
                <a:cubicBezTo>
                  <a:pt x="400106" y="3895"/>
                  <a:pt x="379039" y="3895"/>
                  <a:pt x="366046" y="16889"/>
                </a:cubicBezTo>
                <a:lnTo>
                  <a:pt x="211741" y="171194"/>
                </a:lnTo>
                <a:lnTo>
                  <a:pt x="151543" y="231392"/>
                </a:lnTo>
                <a:lnTo>
                  <a:pt x="226886" y="113091"/>
                </a:lnTo>
                <a:cubicBezTo>
                  <a:pt x="237516" y="95544"/>
                  <a:pt x="231910" y="72702"/>
                  <a:pt x="214364" y="62070"/>
                </a:cubicBezTo>
                <a:cubicBezTo>
                  <a:pt x="197298" y="51731"/>
                  <a:pt x="175111" y="56720"/>
                  <a:pt x="164116" y="73372"/>
                </a:cubicBezTo>
                <a:lnTo>
                  <a:pt x="54197" y="245965"/>
                </a:lnTo>
                <a:cubicBezTo>
                  <a:pt x="50185" y="253528"/>
                  <a:pt x="48558" y="262129"/>
                  <a:pt x="49530" y="270635"/>
                </a:cubicBezTo>
                <a:lnTo>
                  <a:pt x="62294" y="372647"/>
                </a:lnTo>
                <a:lnTo>
                  <a:pt x="7144" y="427797"/>
                </a:lnTo>
                <a:lnTo>
                  <a:pt x="159163" y="579530"/>
                </a:lnTo>
                <a:lnTo>
                  <a:pt x="201263" y="537430"/>
                </a:lnTo>
                <a:cubicBezTo>
                  <a:pt x="238411" y="500282"/>
                  <a:pt x="282893" y="539525"/>
                  <a:pt x="352997" y="469421"/>
                </a:cubicBezTo>
                <a:lnTo>
                  <a:pt x="533495" y="288446"/>
                </a:lnTo>
                <a:cubicBezTo>
                  <a:pt x="546242" y="275537"/>
                  <a:pt x="546242" y="254778"/>
                  <a:pt x="533495" y="241869"/>
                </a:cubicBezTo>
                <a:close/>
              </a:path>
            </a:pathLst>
          </a:custGeom>
          <a:solidFill>
            <a:srgbClr val="A3AB16"/>
          </a:solidFill>
          <a:ln w="9525" cap="flat">
            <a:noFill/>
            <a:prstDash val="solid"/>
            <a:miter/>
          </a:ln>
        </p:spPr>
        <p:txBody>
          <a:bodyPr rtlCol="0" anchor="ctr"/>
          <a:lstStyle/>
          <a:p>
            <a:endParaRPr lang="en-US"/>
          </a:p>
        </p:txBody>
      </p:sp>
      <p:sp>
        <p:nvSpPr>
          <p:cNvPr id="58" name="TextBox 57">
            <a:extLst>
              <a:ext uri="{FF2B5EF4-FFF2-40B4-BE49-F238E27FC236}">
                <a16:creationId xmlns:a16="http://schemas.microsoft.com/office/drawing/2014/main" id="{E7ED1C92-4691-4B42-BB73-E8274B850407}"/>
              </a:ext>
            </a:extLst>
          </p:cNvPr>
          <p:cNvSpPr txBox="1"/>
          <p:nvPr/>
        </p:nvSpPr>
        <p:spPr>
          <a:xfrm>
            <a:off x="364446" y="3922526"/>
            <a:ext cx="2514600" cy="369332"/>
          </a:xfrm>
          <a:prstGeom prst="rect">
            <a:avLst/>
          </a:prstGeom>
          <a:noFill/>
        </p:spPr>
        <p:txBody>
          <a:bodyPr wrap="square" rtlCol="0">
            <a:spAutoFit/>
          </a:bodyPr>
          <a:lstStyle/>
          <a:p>
            <a:pPr algn="ctr"/>
            <a:r>
              <a:rPr lang="en-US" dirty="0">
                <a:solidFill>
                  <a:srgbClr val="717175"/>
                </a:solidFill>
              </a:rPr>
              <a:t>401(k) Plan</a:t>
            </a:r>
          </a:p>
        </p:txBody>
      </p:sp>
      <p:sp>
        <p:nvSpPr>
          <p:cNvPr id="59" name="TextBox 58">
            <a:extLst>
              <a:ext uri="{FF2B5EF4-FFF2-40B4-BE49-F238E27FC236}">
                <a16:creationId xmlns:a16="http://schemas.microsoft.com/office/drawing/2014/main" id="{A831B130-86BD-4C23-85F4-BFEE93EE961A}"/>
              </a:ext>
            </a:extLst>
          </p:cNvPr>
          <p:cNvSpPr txBox="1"/>
          <p:nvPr/>
        </p:nvSpPr>
        <p:spPr>
          <a:xfrm>
            <a:off x="2633022" y="3926906"/>
            <a:ext cx="2514600" cy="369332"/>
          </a:xfrm>
          <a:prstGeom prst="rect">
            <a:avLst/>
          </a:prstGeom>
          <a:noFill/>
        </p:spPr>
        <p:txBody>
          <a:bodyPr wrap="square" rtlCol="0">
            <a:spAutoFit/>
          </a:bodyPr>
          <a:lstStyle/>
          <a:p>
            <a:pPr algn="ctr"/>
            <a:r>
              <a:rPr lang="en-US" dirty="0">
                <a:solidFill>
                  <a:srgbClr val="717175"/>
                </a:solidFill>
              </a:rPr>
              <a:t>Workers Comp</a:t>
            </a:r>
          </a:p>
        </p:txBody>
      </p:sp>
      <p:sp>
        <p:nvSpPr>
          <p:cNvPr id="60" name="TextBox 59">
            <a:extLst>
              <a:ext uri="{FF2B5EF4-FFF2-40B4-BE49-F238E27FC236}">
                <a16:creationId xmlns:a16="http://schemas.microsoft.com/office/drawing/2014/main" id="{CAAF209A-D599-4C68-BFF8-89268D60343F}"/>
              </a:ext>
            </a:extLst>
          </p:cNvPr>
          <p:cNvSpPr txBox="1"/>
          <p:nvPr/>
        </p:nvSpPr>
        <p:spPr>
          <a:xfrm>
            <a:off x="4901598" y="3931286"/>
            <a:ext cx="2514600" cy="369332"/>
          </a:xfrm>
          <a:prstGeom prst="rect">
            <a:avLst/>
          </a:prstGeom>
          <a:noFill/>
        </p:spPr>
        <p:txBody>
          <a:bodyPr wrap="square" rtlCol="0">
            <a:spAutoFit/>
          </a:bodyPr>
          <a:lstStyle/>
          <a:p>
            <a:pPr algn="ctr"/>
            <a:r>
              <a:rPr lang="en-US" dirty="0">
                <a:solidFill>
                  <a:srgbClr val="717175"/>
                </a:solidFill>
              </a:rPr>
              <a:t>Employee Assistance</a:t>
            </a:r>
          </a:p>
        </p:txBody>
      </p:sp>
      <p:sp>
        <p:nvSpPr>
          <p:cNvPr id="62" name="Rectangle 61">
            <a:extLst>
              <a:ext uri="{FF2B5EF4-FFF2-40B4-BE49-F238E27FC236}">
                <a16:creationId xmlns:a16="http://schemas.microsoft.com/office/drawing/2014/main" id="{FE8E1263-12EB-4BB9-B20D-8DA18D91C8B6}"/>
              </a:ext>
            </a:extLst>
          </p:cNvPr>
          <p:cNvSpPr/>
          <p:nvPr/>
        </p:nvSpPr>
        <p:spPr>
          <a:xfrm>
            <a:off x="2751344" y="1562100"/>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18327011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AFCE7569-94B5-478D-82ED-0D19DC01F2AF}"/>
              </a:ext>
            </a:extLst>
          </p:cNvPr>
          <p:cNvSpPr>
            <a:spLocks noGrp="1"/>
          </p:cNvSpPr>
          <p:nvPr>
            <p:ph type="title"/>
          </p:nvPr>
        </p:nvSpPr>
        <p:spPr/>
        <p:txBody>
          <a:bodyPr/>
          <a:lstStyle/>
          <a:p>
            <a:r>
              <a:rPr lang="en-US" dirty="0"/>
              <a:t>SPECIAL BENEFITS</a:t>
            </a:r>
          </a:p>
        </p:txBody>
      </p:sp>
      <p:grpSp>
        <p:nvGrpSpPr>
          <p:cNvPr id="37" name="Graphic 17" descr="User">
            <a:extLst>
              <a:ext uri="{FF2B5EF4-FFF2-40B4-BE49-F238E27FC236}">
                <a16:creationId xmlns:a16="http://schemas.microsoft.com/office/drawing/2014/main" id="{835E763A-4BCA-4FE3-A678-8A775BEC79DC}"/>
              </a:ext>
            </a:extLst>
          </p:cNvPr>
          <p:cNvGrpSpPr/>
          <p:nvPr/>
        </p:nvGrpSpPr>
        <p:grpSpPr>
          <a:xfrm>
            <a:off x="2843641" y="2054247"/>
            <a:ext cx="2064600" cy="2064600"/>
            <a:chOff x="3355975" y="2400300"/>
            <a:chExt cx="914400" cy="914400"/>
          </a:xfrm>
          <a:solidFill>
            <a:srgbClr val="A3AB16"/>
          </a:solidFill>
        </p:grpSpPr>
        <p:sp>
          <p:nvSpPr>
            <p:cNvPr id="38" name="Freeform: Shape 37">
              <a:extLst>
                <a:ext uri="{FF2B5EF4-FFF2-40B4-BE49-F238E27FC236}">
                  <a16:creationId xmlns:a16="http://schemas.microsoft.com/office/drawing/2014/main" id="{125CE423-8F47-41D6-B160-2D29D70F0B8C}"/>
                </a:ext>
              </a:extLst>
            </p:cNvPr>
            <p:cNvSpPr/>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AB4CE5B-9A93-4C65-9AAF-79E52BE6D724}"/>
                </a:ext>
              </a:extLst>
            </p:cNvPr>
            <p:cNvSpPr/>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a:p>
          </p:txBody>
        </p:sp>
      </p:grpSp>
      <p:sp>
        <p:nvSpPr>
          <p:cNvPr id="40" name="Graphic 20" descr="Piggy Bank">
            <a:extLst>
              <a:ext uri="{FF2B5EF4-FFF2-40B4-BE49-F238E27FC236}">
                <a16:creationId xmlns:a16="http://schemas.microsoft.com/office/drawing/2014/main" id="{D5EE3D48-8BBC-46DA-837E-B2F6BC5BC887}"/>
              </a:ext>
            </a:extLst>
          </p:cNvPr>
          <p:cNvSpPr/>
          <p:nvPr/>
        </p:nvSpPr>
        <p:spPr>
          <a:xfrm>
            <a:off x="729574" y="2410349"/>
            <a:ext cx="1849538" cy="1376400"/>
          </a:xfrm>
          <a:custGeom>
            <a:avLst/>
            <a:gdLst>
              <a:gd name="connsiteX0" fmla="*/ 731044 w 819150"/>
              <a:gd name="connsiteY0" fmla="*/ 312957 h 609600"/>
              <a:gd name="connsiteX1" fmla="*/ 719614 w 819150"/>
              <a:gd name="connsiteY1" fmla="*/ 307242 h 609600"/>
              <a:gd name="connsiteX2" fmla="*/ 711994 w 819150"/>
              <a:gd name="connsiteY2" fmla="*/ 285335 h 609600"/>
              <a:gd name="connsiteX3" fmla="*/ 728186 w 819150"/>
              <a:gd name="connsiteY3" fmla="*/ 257712 h 609600"/>
              <a:gd name="connsiteX4" fmla="*/ 729139 w 819150"/>
              <a:gd name="connsiteY4" fmla="*/ 256760 h 609600"/>
              <a:gd name="connsiteX5" fmla="*/ 750094 w 819150"/>
              <a:gd name="connsiteY5" fmla="*/ 284382 h 609600"/>
              <a:gd name="connsiteX6" fmla="*/ 731044 w 819150"/>
              <a:gd name="connsiteY6" fmla="*/ 312957 h 609600"/>
              <a:gd name="connsiteX7" fmla="*/ 471964 w 819150"/>
              <a:gd name="connsiteY7" fmla="*/ 125315 h 609600"/>
              <a:gd name="connsiteX8" fmla="*/ 454819 w 819150"/>
              <a:gd name="connsiteY8" fmla="*/ 136745 h 609600"/>
              <a:gd name="connsiteX9" fmla="*/ 447199 w 819150"/>
              <a:gd name="connsiteY9" fmla="*/ 134840 h 609600"/>
              <a:gd name="connsiteX10" fmla="*/ 351949 w 819150"/>
              <a:gd name="connsiteY10" fmla="*/ 112932 h 609600"/>
              <a:gd name="connsiteX11" fmla="*/ 297656 w 819150"/>
              <a:gd name="connsiteY11" fmla="*/ 120552 h 609600"/>
              <a:gd name="connsiteX12" fmla="*/ 273844 w 819150"/>
              <a:gd name="connsiteY12" fmla="*/ 107217 h 609600"/>
              <a:gd name="connsiteX13" fmla="*/ 287179 w 819150"/>
              <a:gd name="connsiteY13" fmla="*/ 83405 h 609600"/>
              <a:gd name="connsiteX14" fmla="*/ 350996 w 819150"/>
              <a:gd name="connsiteY14" fmla="*/ 74832 h 609600"/>
              <a:gd name="connsiteX15" fmla="*/ 461486 w 819150"/>
              <a:gd name="connsiteY15" fmla="*/ 99597 h 609600"/>
              <a:gd name="connsiteX16" fmla="*/ 471964 w 819150"/>
              <a:gd name="connsiteY16" fmla="*/ 125315 h 609600"/>
              <a:gd name="connsiteX17" fmla="*/ 800576 w 819150"/>
              <a:gd name="connsiteY17" fmla="*/ 198657 h 609600"/>
              <a:gd name="connsiteX18" fmla="*/ 723424 w 819150"/>
              <a:gd name="connsiteY18" fmla="*/ 214850 h 609600"/>
              <a:gd name="connsiteX19" fmla="*/ 637699 w 819150"/>
              <a:gd name="connsiteY19" fmla="*/ 220565 h 609600"/>
              <a:gd name="connsiteX20" fmla="*/ 350044 w 819150"/>
              <a:gd name="connsiteY20" fmla="*/ 36732 h 609600"/>
              <a:gd name="connsiteX21" fmla="*/ 230981 w 819150"/>
              <a:gd name="connsiteY21" fmla="*/ 63402 h 609600"/>
              <a:gd name="connsiteX22" fmla="*/ 113824 w 819150"/>
              <a:gd name="connsiteY22" fmla="*/ 8157 h 609600"/>
              <a:gd name="connsiteX23" fmla="*/ 100489 w 819150"/>
              <a:gd name="connsiteY23" fmla="*/ 19587 h 609600"/>
              <a:gd name="connsiteX24" fmla="*/ 138589 w 819150"/>
              <a:gd name="connsiteY24" fmla="*/ 127220 h 609600"/>
              <a:gd name="connsiteX25" fmla="*/ 83344 w 819150"/>
              <a:gd name="connsiteY25" fmla="*/ 209135 h 609600"/>
              <a:gd name="connsiteX26" fmla="*/ 70009 w 819150"/>
              <a:gd name="connsiteY26" fmla="*/ 220565 h 609600"/>
              <a:gd name="connsiteX27" fmla="*/ 35719 w 819150"/>
              <a:gd name="connsiteY27" fmla="*/ 229137 h 609600"/>
              <a:gd name="connsiteX28" fmla="*/ 7144 w 819150"/>
              <a:gd name="connsiteY28" fmla="*/ 266285 h 609600"/>
              <a:gd name="connsiteX29" fmla="*/ 7144 w 819150"/>
              <a:gd name="connsiteY29" fmla="*/ 340580 h 609600"/>
              <a:gd name="connsiteX30" fmla="*/ 35719 w 819150"/>
              <a:gd name="connsiteY30" fmla="*/ 377727 h 609600"/>
              <a:gd name="connsiteX31" fmla="*/ 70961 w 819150"/>
              <a:gd name="connsiteY31" fmla="*/ 386300 h 609600"/>
              <a:gd name="connsiteX32" fmla="*/ 84296 w 819150"/>
              <a:gd name="connsiteY32" fmla="*/ 397730 h 609600"/>
              <a:gd name="connsiteX33" fmla="*/ 155734 w 819150"/>
              <a:gd name="connsiteY33" fmla="*/ 495837 h 609600"/>
              <a:gd name="connsiteX34" fmla="*/ 162401 w 819150"/>
              <a:gd name="connsiteY34" fmla="*/ 507267 h 609600"/>
              <a:gd name="connsiteX35" fmla="*/ 176689 w 819150"/>
              <a:gd name="connsiteY35" fmla="*/ 593945 h 609600"/>
              <a:gd name="connsiteX36" fmla="*/ 195739 w 819150"/>
              <a:gd name="connsiteY36" fmla="*/ 610137 h 609600"/>
              <a:gd name="connsiteX37" fmla="*/ 258604 w 819150"/>
              <a:gd name="connsiteY37" fmla="*/ 610137 h 609600"/>
              <a:gd name="connsiteX38" fmla="*/ 277654 w 819150"/>
              <a:gd name="connsiteY38" fmla="*/ 593945 h 609600"/>
              <a:gd name="connsiteX39" fmla="*/ 282416 w 819150"/>
              <a:gd name="connsiteY39" fmla="*/ 563465 h 609600"/>
              <a:gd name="connsiteX40" fmla="*/ 350996 w 819150"/>
              <a:gd name="connsiteY40" fmla="*/ 572037 h 609600"/>
              <a:gd name="connsiteX41" fmla="*/ 428149 w 819150"/>
              <a:gd name="connsiteY41" fmla="*/ 561560 h 609600"/>
              <a:gd name="connsiteX42" fmla="*/ 433864 w 819150"/>
              <a:gd name="connsiteY42" fmla="*/ 593945 h 609600"/>
              <a:gd name="connsiteX43" fmla="*/ 452914 w 819150"/>
              <a:gd name="connsiteY43" fmla="*/ 610137 h 609600"/>
              <a:gd name="connsiteX44" fmla="*/ 515779 w 819150"/>
              <a:gd name="connsiteY44" fmla="*/ 610137 h 609600"/>
              <a:gd name="connsiteX45" fmla="*/ 534829 w 819150"/>
              <a:gd name="connsiteY45" fmla="*/ 593945 h 609600"/>
              <a:gd name="connsiteX46" fmla="*/ 549116 w 819150"/>
              <a:gd name="connsiteY46" fmla="*/ 507267 h 609600"/>
              <a:gd name="connsiteX47" fmla="*/ 555784 w 819150"/>
              <a:gd name="connsiteY47" fmla="*/ 495837 h 609600"/>
              <a:gd name="connsiteX48" fmla="*/ 654844 w 819150"/>
              <a:gd name="connsiteY48" fmla="*/ 303432 h 609600"/>
              <a:gd name="connsiteX49" fmla="*/ 649129 w 819150"/>
              <a:gd name="connsiteY49" fmla="*/ 256760 h 609600"/>
              <a:gd name="connsiteX50" fmla="*/ 684371 w 819150"/>
              <a:gd name="connsiteY50" fmla="*/ 250092 h 609600"/>
              <a:gd name="connsiteX51" fmla="*/ 673894 w 819150"/>
              <a:gd name="connsiteY51" fmla="*/ 284382 h 609600"/>
              <a:gd name="connsiteX52" fmla="*/ 692944 w 819150"/>
              <a:gd name="connsiteY52" fmla="*/ 334865 h 609600"/>
              <a:gd name="connsiteX53" fmla="*/ 731044 w 819150"/>
              <a:gd name="connsiteY53" fmla="*/ 352010 h 609600"/>
              <a:gd name="connsiteX54" fmla="*/ 788194 w 819150"/>
              <a:gd name="connsiteY54" fmla="*/ 285335 h 609600"/>
              <a:gd name="connsiteX55" fmla="*/ 768191 w 819150"/>
              <a:gd name="connsiteY55" fmla="*/ 238662 h 609600"/>
              <a:gd name="connsiteX56" fmla="*/ 794861 w 819150"/>
              <a:gd name="connsiteY56" fmla="*/ 236757 h 609600"/>
              <a:gd name="connsiteX57" fmla="*/ 816769 w 819150"/>
              <a:gd name="connsiteY57" fmla="*/ 220565 h 609600"/>
              <a:gd name="connsiteX58" fmla="*/ 800576 w 819150"/>
              <a:gd name="connsiteY58" fmla="*/ 198657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819150" h="609600">
                <a:moveTo>
                  <a:pt x="731044" y="312957"/>
                </a:moveTo>
                <a:cubicBezTo>
                  <a:pt x="726281" y="312957"/>
                  <a:pt x="722471" y="310100"/>
                  <a:pt x="719614" y="307242"/>
                </a:cubicBezTo>
                <a:cubicBezTo>
                  <a:pt x="714851" y="302480"/>
                  <a:pt x="711994" y="293907"/>
                  <a:pt x="711994" y="285335"/>
                </a:cubicBezTo>
                <a:cubicBezTo>
                  <a:pt x="711994" y="272952"/>
                  <a:pt x="720566" y="263427"/>
                  <a:pt x="728186" y="257712"/>
                </a:cubicBezTo>
                <a:lnTo>
                  <a:pt x="729139" y="256760"/>
                </a:lnTo>
                <a:cubicBezTo>
                  <a:pt x="747236" y="266285"/>
                  <a:pt x="750094" y="275810"/>
                  <a:pt x="750094" y="284382"/>
                </a:cubicBezTo>
                <a:cubicBezTo>
                  <a:pt x="750094" y="299622"/>
                  <a:pt x="741521" y="312957"/>
                  <a:pt x="731044" y="312957"/>
                </a:cubicBezTo>
                <a:close/>
                <a:moveTo>
                  <a:pt x="471964" y="125315"/>
                </a:moveTo>
                <a:cubicBezTo>
                  <a:pt x="469106" y="131982"/>
                  <a:pt x="461486" y="136745"/>
                  <a:pt x="454819" y="136745"/>
                </a:cubicBezTo>
                <a:cubicBezTo>
                  <a:pt x="451961" y="136745"/>
                  <a:pt x="449104" y="135792"/>
                  <a:pt x="447199" y="134840"/>
                </a:cubicBezTo>
                <a:cubicBezTo>
                  <a:pt x="416719" y="120552"/>
                  <a:pt x="383381" y="112932"/>
                  <a:pt x="351949" y="112932"/>
                </a:cubicBezTo>
                <a:cubicBezTo>
                  <a:pt x="333851" y="112932"/>
                  <a:pt x="315754" y="115790"/>
                  <a:pt x="297656" y="120552"/>
                </a:cubicBezTo>
                <a:cubicBezTo>
                  <a:pt x="287179" y="123410"/>
                  <a:pt x="276701" y="117695"/>
                  <a:pt x="273844" y="107217"/>
                </a:cubicBezTo>
                <a:cubicBezTo>
                  <a:pt x="270986" y="96740"/>
                  <a:pt x="276701" y="86262"/>
                  <a:pt x="287179" y="83405"/>
                </a:cubicBezTo>
                <a:cubicBezTo>
                  <a:pt x="308134" y="77690"/>
                  <a:pt x="330041" y="74832"/>
                  <a:pt x="350996" y="74832"/>
                </a:cubicBezTo>
                <a:cubicBezTo>
                  <a:pt x="387191" y="74832"/>
                  <a:pt x="426244" y="83405"/>
                  <a:pt x="461486" y="99597"/>
                </a:cubicBezTo>
                <a:cubicBezTo>
                  <a:pt x="471964" y="104360"/>
                  <a:pt x="476726" y="115790"/>
                  <a:pt x="471964" y="125315"/>
                </a:cubicBezTo>
                <a:close/>
                <a:moveTo>
                  <a:pt x="800576" y="198657"/>
                </a:moveTo>
                <a:cubicBezTo>
                  <a:pt x="776764" y="194847"/>
                  <a:pt x="747236" y="201515"/>
                  <a:pt x="723424" y="214850"/>
                </a:cubicBezTo>
                <a:cubicBezTo>
                  <a:pt x="701516" y="210087"/>
                  <a:pt x="668179" y="210087"/>
                  <a:pt x="637699" y="220565"/>
                </a:cubicBezTo>
                <a:cubicBezTo>
                  <a:pt x="592931" y="113885"/>
                  <a:pt x="468154" y="36732"/>
                  <a:pt x="350044" y="36732"/>
                </a:cubicBezTo>
                <a:cubicBezTo>
                  <a:pt x="309086" y="36732"/>
                  <a:pt x="268129" y="46257"/>
                  <a:pt x="230981" y="63402"/>
                </a:cubicBezTo>
                <a:lnTo>
                  <a:pt x="113824" y="8157"/>
                </a:lnTo>
                <a:cubicBezTo>
                  <a:pt x="106204" y="4347"/>
                  <a:pt x="97631" y="11967"/>
                  <a:pt x="100489" y="19587"/>
                </a:cubicBezTo>
                <a:lnTo>
                  <a:pt x="138589" y="127220"/>
                </a:lnTo>
                <a:cubicBezTo>
                  <a:pt x="115729" y="151032"/>
                  <a:pt x="96679" y="178655"/>
                  <a:pt x="83344" y="209135"/>
                </a:cubicBezTo>
                <a:cubicBezTo>
                  <a:pt x="81439" y="214850"/>
                  <a:pt x="76676" y="218660"/>
                  <a:pt x="70009" y="220565"/>
                </a:cubicBezTo>
                <a:lnTo>
                  <a:pt x="35719" y="229137"/>
                </a:lnTo>
                <a:cubicBezTo>
                  <a:pt x="18574" y="232947"/>
                  <a:pt x="7144" y="248187"/>
                  <a:pt x="7144" y="266285"/>
                </a:cubicBezTo>
                <a:lnTo>
                  <a:pt x="7144" y="340580"/>
                </a:lnTo>
                <a:cubicBezTo>
                  <a:pt x="7144" y="357725"/>
                  <a:pt x="18574" y="372965"/>
                  <a:pt x="35719" y="377727"/>
                </a:cubicBezTo>
                <a:lnTo>
                  <a:pt x="70961" y="386300"/>
                </a:lnTo>
                <a:cubicBezTo>
                  <a:pt x="76676" y="388205"/>
                  <a:pt x="81439" y="392015"/>
                  <a:pt x="84296" y="397730"/>
                </a:cubicBezTo>
                <a:cubicBezTo>
                  <a:pt x="100489" y="434877"/>
                  <a:pt x="125254" y="468215"/>
                  <a:pt x="155734" y="495837"/>
                </a:cubicBezTo>
                <a:cubicBezTo>
                  <a:pt x="158591" y="498695"/>
                  <a:pt x="161449" y="502505"/>
                  <a:pt x="162401" y="507267"/>
                </a:cubicBezTo>
                <a:lnTo>
                  <a:pt x="176689" y="593945"/>
                </a:lnTo>
                <a:cubicBezTo>
                  <a:pt x="178594" y="603470"/>
                  <a:pt x="186214" y="610137"/>
                  <a:pt x="195739" y="610137"/>
                </a:cubicBezTo>
                <a:lnTo>
                  <a:pt x="258604" y="610137"/>
                </a:lnTo>
                <a:cubicBezTo>
                  <a:pt x="268129" y="610137"/>
                  <a:pt x="275749" y="603470"/>
                  <a:pt x="277654" y="593945"/>
                </a:cubicBezTo>
                <a:lnTo>
                  <a:pt x="282416" y="563465"/>
                </a:lnTo>
                <a:cubicBezTo>
                  <a:pt x="304324" y="569180"/>
                  <a:pt x="327184" y="572037"/>
                  <a:pt x="350996" y="572037"/>
                </a:cubicBezTo>
                <a:cubicBezTo>
                  <a:pt x="376714" y="572037"/>
                  <a:pt x="403384" y="568227"/>
                  <a:pt x="428149" y="561560"/>
                </a:cubicBezTo>
                <a:lnTo>
                  <a:pt x="433864" y="593945"/>
                </a:lnTo>
                <a:cubicBezTo>
                  <a:pt x="435769" y="603470"/>
                  <a:pt x="443389" y="610137"/>
                  <a:pt x="452914" y="610137"/>
                </a:cubicBezTo>
                <a:lnTo>
                  <a:pt x="515779" y="610137"/>
                </a:lnTo>
                <a:cubicBezTo>
                  <a:pt x="525304" y="610137"/>
                  <a:pt x="532924" y="603470"/>
                  <a:pt x="534829" y="593945"/>
                </a:cubicBezTo>
                <a:lnTo>
                  <a:pt x="549116" y="507267"/>
                </a:lnTo>
                <a:cubicBezTo>
                  <a:pt x="550069" y="502505"/>
                  <a:pt x="551974" y="498695"/>
                  <a:pt x="555784" y="495837"/>
                </a:cubicBezTo>
                <a:cubicBezTo>
                  <a:pt x="613886" y="445355"/>
                  <a:pt x="654844" y="378680"/>
                  <a:pt x="654844" y="303432"/>
                </a:cubicBezTo>
                <a:cubicBezTo>
                  <a:pt x="654844" y="287240"/>
                  <a:pt x="652939" y="272000"/>
                  <a:pt x="649129" y="256760"/>
                </a:cubicBezTo>
                <a:cubicBezTo>
                  <a:pt x="660559" y="252950"/>
                  <a:pt x="672941" y="250092"/>
                  <a:pt x="684371" y="250092"/>
                </a:cubicBezTo>
                <a:cubicBezTo>
                  <a:pt x="677704" y="260570"/>
                  <a:pt x="673894" y="272000"/>
                  <a:pt x="673894" y="284382"/>
                </a:cubicBezTo>
                <a:cubicBezTo>
                  <a:pt x="672941" y="303432"/>
                  <a:pt x="680561" y="321530"/>
                  <a:pt x="692944" y="334865"/>
                </a:cubicBezTo>
                <a:cubicBezTo>
                  <a:pt x="703421" y="345342"/>
                  <a:pt x="716756" y="352010"/>
                  <a:pt x="731044" y="352010"/>
                </a:cubicBezTo>
                <a:cubicBezTo>
                  <a:pt x="762476" y="352010"/>
                  <a:pt x="788194" y="322482"/>
                  <a:pt x="788194" y="285335"/>
                </a:cubicBezTo>
                <a:cubicBezTo>
                  <a:pt x="788194" y="267237"/>
                  <a:pt x="781526" y="251045"/>
                  <a:pt x="768191" y="238662"/>
                </a:cubicBezTo>
                <a:cubicBezTo>
                  <a:pt x="777716" y="236757"/>
                  <a:pt x="786289" y="235805"/>
                  <a:pt x="794861" y="236757"/>
                </a:cubicBezTo>
                <a:cubicBezTo>
                  <a:pt x="805339" y="238662"/>
                  <a:pt x="814864" y="231042"/>
                  <a:pt x="816769" y="220565"/>
                </a:cubicBezTo>
                <a:cubicBezTo>
                  <a:pt x="817721" y="210087"/>
                  <a:pt x="811054" y="200562"/>
                  <a:pt x="800576" y="198657"/>
                </a:cubicBezTo>
                <a:close/>
              </a:path>
            </a:pathLst>
          </a:custGeom>
          <a:solidFill>
            <a:srgbClr val="A3AB16"/>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634A26C-9A15-44CA-B9BE-A60FC4BAC844}"/>
              </a:ext>
            </a:extLst>
          </p:cNvPr>
          <p:cNvSpPr/>
          <p:nvPr/>
        </p:nvSpPr>
        <p:spPr>
          <a:xfrm rot="17311002" flipH="1">
            <a:off x="5370680" y="2392969"/>
            <a:ext cx="1225856" cy="1311881"/>
          </a:xfrm>
          <a:custGeom>
            <a:avLst/>
            <a:gdLst>
              <a:gd name="connsiteX0" fmla="*/ 533495 w 542925"/>
              <a:gd name="connsiteY0" fmla="*/ 241869 h 581025"/>
              <a:gd name="connsiteX1" fmla="*/ 486889 w 542925"/>
              <a:gd name="connsiteY1" fmla="*/ 241421 h 581025"/>
              <a:gd name="connsiteX2" fmla="*/ 486442 w 542925"/>
              <a:gd name="connsiteY2" fmla="*/ 241869 h 581025"/>
              <a:gd name="connsiteX3" fmla="*/ 384334 w 542925"/>
              <a:gd name="connsiteY3" fmla="*/ 343882 h 581025"/>
              <a:gd name="connsiteX4" fmla="*/ 373952 w 542925"/>
              <a:gd name="connsiteY4" fmla="*/ 343882 h 581025"/>
              <a:gd name="connsiteX5" fmla="*/ 373952 w 542925"/>
              <a:gd name="connsiteY5" fmla="*/ 333404 h 581025"/>
              <a:gd name="connsiteX6" fmla="*/ 528257 w 542925"/>
              <a:gd name="connsiteY6" fmla="*/ 179099 h 581025"/>
              <a:gd name="connsiteX7" fmla="*/ 528542 w 542925"/>
              <a:gd name="connsiteY7" fmla="*/ 131760 h 581025"/>
              <a:gd name="connsiteX8" fmla="*/ 481203 w 542925"/>
              <a:gd name="connsiteY8" fmla="*/ 131474 h 581025"/>
              <a:gd name="connsiteX9" fmla="*/ 326803 w 542925"/>
              <a:gd name="connsiteY9" fmla="*/ 286351 h 581025"/>
              <a:gd name="connsiteX10" fmla="*/ 316325 w 542925"/>
              <a:gd name="connsiteY10" fmla="*/ 285565 h 581025"/>
              <a:gd name="connsiteX11" fmla="*/ 316325 w 542925"/>
              <a:gd name="connsiteY11" fmla="*/ 275873 h 581025"/>
              <a:gd name="connsiteX12" fmla="*/ 502634 w 542925"/>
              <a:gd name="connsiteY12" fmla="*/ 89564 h 581025"/>
              <a:gd name="connsiteX13" fmla="*/ 502348 w 542925"/>
              <a:gd name="connsiteY13" fmla="*/ 42225 h 581025"/>
              <a:gd name="connsiteX14" fmla="*/ 455009 w 542925"/>
              <a:gd name="connsiteY14" fmla="*/ 42511 h 581025"/>
              <a:gd name="connsiteX15" fmla="*/ 269272 w 542925"/>
              <a:gd name="connsiteY15" fmla="*/ 228725 h 581025"/>
              <a:gd name="connsiteX16" fmla="*/ 258794 w 542925"/>
              <a:gd name="connsiteY16" fmla="*/ 227939 h 581025"/>
              <a:gd name="connsiteX17" fmla="*/ 258794 w 542925"/>
              <a:gd name="connsiteY17" fmla="*/ 218247 h 581025"/>
              <a:gd name="connsiteX18" fmla="*/ 413099 w 542925"/>
              <a:gd name="connsiteY18" fmla="*/ 63942 h 581025"/>
              <a:gd name="connsiteX19" fmla="*/ 413099 w 542925"/>
              <a:gd name="connsiteY19" fmla="*/ 16889 h 581025"/>
              <a:gd name="connsiteX20" fmla="*/ 366046 w 542925"/>
              <a:gd name="connsiteY20" fmla="*/ 16889 h 581025"/>
              <a:gd name="connsiteX21" fmla="*/ 211741 w 542925"/>
              <a:gd name="connsiteY21" fmla="*/ 171194 h 581025"/>
              <a:gd name="connsiteX22" fmla="*/ 151543 w 542925"/>
              <a:gd name="connsiteY22" fmla="*/ 231392 h 581025"/>
              <a:gd name="connsiteX23" fmla="*/ 226886 w 542925"/>
              <a:gd name="connsiteY23" fmla="*/ 113091 h 581025"/>
              <a:gd name="connsiteX24" fmla="*/ 214364 w 542925"/>
              <a:gd name="connsiteY24" fmla="*/ 62070 h 581025"/>
              <a:gd name="connsiteX25" fmla="*/ 164116 w 542925"/>
              <a:gd name="connsiteY25" fmla="*/ 73372 h 581025"/>
              <a:gd name="connsiteX26" fmla="*/ 54197 w 542925"/>
              <a:gd name="connsiteY26" fmla="*/ 245965 h 581025"/>
              <a:gd name="connsiteX27" fmla="*/ 49530 w 542925"/>
              <a:gd name="connsiteY27" fmla="*/ 270635 h 581025"/>
              <a:gd name="connsiteX28" fmla="*/ 62294 w 542925"/>
              <a:gd name="connsiteY28" fmla="*/ 372647 h 581025"/>
              <a:gd name="connsiteX29" fmla="*/ 7144 w 542925"/>
              <a:gd name="connsiteY29" fmla="*/ 427797 h 581025"/>
              <a:gd name="connsiteX30" fmla="*/ 159163 w 542925"/>
              <a:gd name="connsiteY30" fmla="*/ 579530 h 581025"/>
              <a:gd name="connsiteX31" fmla="*/ 201263 w 542925"/>
              <a:gd name="connsiteY31" fmla="*/ 537430 h 581025"/>
              <a:gd name="connsiteX32" fmla="*/ 352997 w 542925"/>
              <a:gd name="connsiteY32" fmla="*/ 469421 h 581025"/>
              <a:gd name="connsiteX33" fmla="*/ 533495 w 542925"/>
              <a:gd name="connsiteY33" fmla="*/ 288446 h 581025"/>
              <a:gd name="connsiteX34" fmla="*/ 533495 w 542925"/>
              <a:gd name="connsiteY34" fmla="*/ 241869 h 58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42925" h="581025">
                <a:moveTo>
                  <a:pt x="533495" y="241869"/>
                </a:moveTo>
                <a:cubicBezTo>
                  <a:pt x="520749" y="228876"/>
                  <a:pt x="499883" y="228675"/>
                  <a:pt x="486889" y="241421"/>
                </a:cubicBezTo>
                <a:cubicBezTo>
                  <a:pt x="486739" y="241569"/>
                  <a:pt x="486589" y="241719"/>
                  <a:pt x="486442" y="241869"/>
                </a:cubicBezTo>
                <a:lnTo>
                  <a:pt x="384334" y="343882"/>
                </a:lnTo>
                <a:cubicBezTo>
                  <a:pt x="381358" y="346473"/>
                  <a:pt x="376927" y="346473"/>
                  <a:pt x="373952" y="343882"/>
                </a:cubicBezTo>
                <a:cubicBezTo>
                  <a:pt x="371305" y="340891"/>
                  <a:pt x="371305" y="336395"/>
                  <a:pt x="373952" y="333404"/>
                </a:cubicBezTo>
                <a:lnTo>
                  <a:pt x="528257" y="179099"/>
                </a:lnTo>
                <a:cubicBezTo>
                  <a:pt x="541408" y="166106"/>
                  <a:pt x="541535" y="144911"/>
                  <a:pt x="528542" y="131760"/>
                </a:cubicBezTo>
                <a:cubicBezTo>
                  <a:pt x="515549" y="118609"/>
                  <a:pt x="494354" y="118481"/>
                  <a:pt x="481203" y="131474"/>
                </a:cubicBezTo>
                <a:lnTo>
                  <a:pt x="326803" y="286351"/>
                </a:lnTo>
                <a:cubicBezTo>
                  <a:pt x="323693" y="289027"/>
                  <a:pt x="319002" y="288676"/>
                  <a:pt x="316325" y="285565"/>
                </a:cubicBezTo>
                <a:cubicBezTo>
                  <a:pt x="313928" y="282779"/>
                  <a:pt x="313928" y="278659"/>
                  <a:pt x="316325" y="275873"/>
                </a:cubicBezTo>
                <a:lnTo>
                  <a:pt x="502634" y="89564"/>
                </a:lnTo>
                <a:cubicBezTo>
                  <a:pt x="515627" y="76413"/>
                  <a:pt x="515500" y="55218"/>
                  <a:pt x="502348" y="42225"/>
                </a:cubicBezTo>
                <a:cubicBezTo>
                  <a:pt x="489197" y="29232"/>
                  <a:pt x="468002" y="29360"/>
                  <a:pt x="455009" y="42511"/>
                </a:cubicBezTo>
                <a:lnTo>
                  <a:pt x="269272" y="228725"/>
                </a:lnTo>
                <a:cubicBezTo>
                  <a:pt x="266162" y="231401"/>
                  <a:pt x="261471" y="231050"/>
                  <a:pt x="258794" y="227939"/>
                </a:cubicBezTo>
                <a:cubicBezTo>
                  <a:pt x="256397" y="225154"/>
                  <a:pt x="256397" y="221033"/>
                  <a:pt x="258794" y="218247"/>
                </a:cubicBezTo>
                <a:lnTo>
                  <a:pt x="413099" y="63942"/>
                </a:lnTo>
                <a:cubicBezTo>
                  <a:pt x="426092" y="50949"/>
                  <a:pt x="426092" y="29882"/>
                  <a:pt x="413099" y="16889"/>
                </a:cubicBezTo>
                <a:cubicBezTo>
                  <a:pt x="400106" y="3895"/>
                  <a:pt x="379039" y="3895"/>
                  <a:pt x="366046" y="16889"/>
                </a:cubicBezTo>
                <a:lnTo>
                  <a:pt x="211741" y="171194"/>
                </a:lnTo>
                <a:lnTo>
                  <a:pt x="151543" y="231392"/>
                </a:lnTo>
                <a:lnTo>
                  <a:pt x="226886" y="113091"/>
                </a:lnTo>
                <a:cubicBezTo>
                  <a:pt x="237516" y="95544"/>
                  <a:pt x="231910" y="72702"/>
                  <a:pt x="214364" y="62070"/>
                </a:cubicBezTo>
                <a:cubicBezTo>
                  <a:pt x="197298" y="51731"/>
                  <a:pt x="175111" y="56720"/>
                  <a:pt x="164116" y="73372"/>
                </a:cubicBezTo>
                <a:lnTo>
                  <a:pt x="54197" y="245965"/>
                </a:lnTo>
                <a:cubicBezTo>
                  <a:pt x="50185" y="253528"/>
                  <a:pt x="48558" y="262129"/>
                  <a:pt x="49530" y="270635"/>
                </a:cubicBezTo>
                <a:lnTo>
                  <a:pt x="62294" y="372647"/>
                </a:lnTo>
                <a:lnTo>
                  <a:pt x="7144" y="427797"/>
                </a:lnTo>
                <a:lnTo>
                  <a:pt x="159163" y="579530"/>
                </a:lnTo>
                <a:lnTo>
                  <a:pt x="201263" y="537430"/>
                </a:lnTo>
                <a:cubicBezTo>
                  <a:pt x="238411" y="500282"/>
                  <a:pt x="282893" y="539525"/>
                  <a:pt x="352997" y="469421"/>
                </a:cubicBezTo>
                <a:lnTo>
                  <a:pt x="533495" y="288446"/>
                </a:lnTo>
                <a:cubicBezTo>
                  <a:pt x="546242" y="275537"/>
                  <a:pt x="546242" y="254778"/>
                  <a:pt x="533495" y="241869"/>
                </a:cubicBezTo>
                <a:close/>
              </a:path>
            </a:pathLst>
          </a:custGeom>
          <a:solidFill>
            <a:srgbClr val="A3AB16"/>
          </a:solidFill>
          <a:ln w="9525" cap="flat">
            <a:noFill/>
            <a:prstDash val="solid"/>
            <a:miter/>
          </a:ln>
        </p:spPr>
        <p:txBody>
          <a:bodyPr rtlCol="0" anchor="ctr"/>
          <a:lstStyle/>
          <a:p>
            <a:endParaRPr lang="en-US"/>
          </a:p>
        </p:txBody>
      </p:sp>
      <p:sp>
        <p:nvSpPr>
          <p:cNvPr id="57" name="Freeform 29">
            <a:extLst>
              <a:ext uri="{FF2B5EF4-FFF2-40B4-BE49-F238E27FC236}">
                <a16:creationId xmlns:a16="http://schemas.microsoft.com/office/drawing/2014/main" id="{0F33D7D2-947F-4CFA-8D42-7E0B09B8FBAB}"/>
              </a:ext>
            </a:extLst>
          </p:cNvPr>
          <p:cNvSpPr>
            <a:spLocks/>
          </p:cNvSpPr>
          <p:nvPr/>
        </p:nvSpPr>
        <p:spPr bwMode="auto">
          <a:xfrm>
            <a:off x="3946893" y="3022988"/>
            <a:ext cx="749300" cy="890587"/>
          </a:xfrm>
          <a:custGeom>
            <a:avLst/>
            <a:gdLst>
              <a:gd name="T0" fmla="*/ 944 w 945"/>
              <a:gd name="T1" fmla="*/ 194 h 1122"/>
              <a:gd name="T2" fmla="*/ 944 w 945"/>
              <a:gd name="T3" fmla="*/ 180 h 1122"/>
              <a:gd name="T4" fmla="*/ 944 w 945"/>
              <a:gd name="T5" fmla="*/ 167 h 1122"/>
              <a:gd name="T6" fmla="*/ 944 w 945"/>
              <a:gd name="T7" fmla="*/ 150 h 1122"/>
              <a:gd name="T8" fmla="*/ 944 w 945"/>
              <a:gd name="T9" fmla="*/ 133 h 1122"/>
              <a:gd name="T10" fmla="*/ 944 w 945"/>
              <a:gd name="T11" fmla="*/ 88 h 1122"/>
              <a:gd name="T12" fmla="*/ 897 w 945"/>
              <a:gd name="T13" fmla="*/ 88 h 1122"/>
              <a:gd name="T14" fmla="*/ 892 w 945"/>
              <a:gd name="T15" fmla="*/ 88 h 1122"/>
              <a:gd name="T16" fmla="*/ 885 w 945"/>
              <a:gd name="T17" fmla="*/ 88 h 1122"/>
              <a:gd name="T18" fmla="*/ 820 w 945"/>
              <a:gd name="T19" fmla="*/ 87 h 1122"/>
              <a:gd name="T20" fmla="*/ 689 w 945"/>
              <a:gd name="T21" fmla="*/ 65 h 1122"/>
              <a:gd name="T22" fmla="*/ 529 w 945"/>
              <a:gd name="T23" fmla="*/ 21 h 1122"/>
              <a:gd name="T24" fmla="*/ 489 w 945"/>
              <a:gd name="T25" fmla="*/ 7 h 1122"/>
              <a:gd name="T26" fmla="*/ 473 w 945"/>
              <a:gd name="T27" fmla="*/ 0 h 1122"/>
              <a:gd name="T28" fmla="*/ 456 w 945"/>
              <a:gd name="T29" fmla="*/ 7 h 1122"/>
              <a:gd name="T30" fmla="*/ 417 w 945"/>
              <a:gd name="T31" fmla="*/ 21 h 1122"/>
              <a:gd name="T32" fmla="*/ 257 w 945"/>
              <a:gd name="T33" fmla="*/ 65 h 1122"/>
              <a:gd name="T34" fmla="*/ 125 w 945"/>
              <a:gd name="T35" fmla="*/ 87 h 1122"/>
              <a:gd name="T36" fmla="*/ 59 w 945"/>
              <a:gd name="T37" fmla="*/ 88 h 1122"/>
              <a:gd name="T38" fmla="*/ 54 w 945"/>
              <a:gd name="T39" fmla="*/ 88 h 1122"/>
              <a:gd name="T40" fmla="*/ 49 w 945"/>
              <a:gd name="T41" fmla="*/ 88 h 1122"/>
              <a:gd name="T42" fmla="*/ 2 w 945"/>
              <a:gd name="T43" fmla="*/ 88 h 1122"/>
              <a:gd name="T44" fmla="*/ 2 w 945"/>
              <a:gd name="T45" fmla="*/ 135 h 1122"/>
              <a:gd name="T46" fmla="*/ 2 w 945"/>
              <a:gd name="T47" fmla="*/ 164 h 1122"/>
              <a:gd name="T48" fmla="*/ 1 w 945"/>
              <a:gd name="T49" fmla="*/ 194 h 1122"/>
              <a:gd name="T50" fmla="*/ 1 w 945"/>
              <a:gd name="T51" fmla="*/ 195 h 1122"/>
              <a:gd name="T52" fmla="*/ 0 w 945"/>
              <a:gd name="T53" fmla="*/ 301 h 1122"/>
              <a:gd name="T54" fmla="*/ 9 w 945"/>
              <a:gd name="T55" fmla="*/ 483 h 1122"/>
              <a:gd name="T56" fmla="*/ 27 w 945"/>
              <a:gd name="T57" fmla="*/ 605 h 1122"/>
              <a:gd name="T58" fmla="*/ 43 w 945"/>
              <a:gd name="T59" fmla="*/ 663 h 1122"/>
              <a:gd name="T60" fmla="*/ 57 w 945"/>
              <a:gd name="T61" fmla="*/ 704 h 1122"/>
              <a:gd name="T62" fmla="*/ 97 w 945"/>
              <a:gd name="T63" fmla="*/ 785 h 1122"/>
              <a:gd name="T64" fmla="*/ 147 w 945"/>
              <a:gd name="T65" fmla="*/ 856 h 1122"/>
              <a:gd name="T66" fmla="*/ 204 w 945"/>
              <a:gd name="T67" fmla="*/ 920 h 1122"/>
              <a:gd name="T68" fmla="*/ 296 w 945"/>
              <a:gd name="T69" fmla="*/ 1004 h 1122"/>
              <a:gd name="T70" fmla="*/ 408 w 945"/>
              <a:gd name="T71" fmla="*/ 1083 h 1122"/>
              <a:gd name="T72" fmla="*/ 450 w 945"/>
              <a:gd name="T73" fmla="*/ 1108 h 1122"/>
              <a:gd name="T74" fmla="*/ 473 w 945"/>
              <a:gd name="T75" fmla="*/ 1122 h 1122"/>
              <a:gd name="T76" fmla="*/ 496 w 945"/>
              <a:gd name="T77" fmla="*/ 1108 h 1122"/>
              <a:gd name="T78" fmla="*/ 538 w 945"/>
              <a:gd name="T79" fmla="*/ 1083 h 1122"/>
              <a:gd name="T80" fmla="*/ 650 w 945"/>
              <a:gd name="T81" fmla="*/ 1004 h 1122"/>
              <a:gd name="T82" fmla="*/ 742 w 945"/>
              <a:gd name="T83" fmla="*/ 920 h 1122"/>
              <a:gd name="T84" fmla="*/ 799 w 945"/>
              <a:gd name="T85" fmla="*/ 856 h 1122"/>
              <a:gd name="T86" fmla="*/ 849 w 945"/>
              <a:gd name="T87" fmla="*/ 785 h 1122"/>
              <a:gd name="T88" fmla="*/ 889 w 945"/>
              <a:gd name="T89" fmla="*/ 704 h 1122"/>
              <a:gd name="T90" fmla="*/ 902 w 945"/>
              <a:gd name="T91" fmla="*/ 663 h 1122"/>
              <a:gd name="T92" fmla="*/ 918 w 945"/>
              <a:gd name="T93" fmla="*/ 604 h 1122"/>
              <a:gd name="T94" fmla="*/ 937 w 945"/>
              <a:gd name="T95" fmla="*/ 480 h 1122"/>
              <a:gd name="T96" fmla="*/ 945 w 945"/>
              <a:gd name="T97" fmla="*/ 296 h 1122"/>
              <a:gd name="T98" fmla="*/ 944 w 945"/>
              <a:gd name="T99" fmla="*/ 194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45" h="1122">
                <a:moveTo>
                  <a:pt x="944" y="194"/>
                </a:moveTo>
                <a:lnTo>
                  <a:pt x="944" y="180"/>
                </a:lnTo>
                <a:lnTo>
                  <a:pt x="944" y="167"/>
                </a:lnTo>
                <a:lnTo>
                  <a:pt x="944" y="150"/>
                </a:lnTo>
                <a:lnTo>
                  <a:pt x="944" y="133"/>
                </a:lnTo>
                <a:lnTo>
                  <a:pt x="944" y="88"/>
                </a:lnTo>
                <a:lnTo>
                  <a:pt x="897" y="88"/>
                </a:lnTo>
                <a:lnTo>
                  <a:pt x="892" y="88"/>
                </a:lnTo>
                <a:lnTo>
                  <a:pt x="885" y="88"/>
                </a:lnTo>
                <a:lnTo>
                  <a:pt x="820" y="87"/>
                </a:lnTo>
                <a:lnTo>
                  <a:pt x="689" y="65"/>
                </a:lnTo>
                <a:lnTo>
                  <a:pt x="529" y="21"/>
                </a:lnTo>
                <a:lnTo>
                  <a:pt x="489" y="7"/>
                </a:lnTo>
                <a:lnTo>
                  <a:pt x="473" y="0"/>
                </a:lnTo>
                <a:lnTo>
                  <a:pt x="456" y="7"/>
                </a:lnTo>
                <a:lnTo>
                  <a:pt x="417" y="21"/>
                </a:lnTo>
                <a:lnTo>
                  <a:pt x="257" y="65"/>
                </a:lnTo>
                <a:lnTo>
                  <a:pt x="125" y="87"/>
                </a:lnTo>
                <a:lnTo>
                  <a:pt x="59" y="88"/>
                </a:lnTo>
                <a:lnTo>
                  <a:pt x="54" y="88"/>
                </a:lnTo>
                <a:lnTo>
                  <a:pt x="49" y="88"/>
                </a:lnTo>
                <a:lnTo>
                  <a:pt x="2" y="88"/>
                </a:lnTo>
                <a:lnTo>
                  <a:pt x="2" y="135"/>
                </a:lnTo>
                <a:lnTo>
                  <a:pt x="2" y="164"/>
                </a:lnTo>
                <a:lnTo>
                  <a:pt x="1" y="194"/>
                </a:lnTo>
                <a:lnTo>
                  <a:pt x="1" y="195"/>
                </a:lnTo>
                <a:lnTo>
                  <a:pt x="0" y="301"/>
                </a:lnTo>
                <a:lnTo>
                  <a:pt x="9" y="483"/>
                </a:lnTo>
                <a:lnTo>
                  <a:pt x="27" y="605"/>
                </a:lnTo>
                <a:lnTo>
                  <a:pt x="43" y="663"/>
                </a:lnTo>
                <a:lnTo>
                  <a:pt x="57" y="704"/>
                </a:lnTo>
                <a:lnTo>
                  <a:pt x="97" y="785"/>
                </a:lnTo>
                <a:lnTo>
                  <a:pt x="147" y="856"/>
                </a:lnTo>
                <a:lnTo>
                  <a:pt x="204" y="920"/>
                </a:lnTo>
                <a:lnTo>
                  <a:pt x="296" y="1004"/>
                </a:lnTo>
                <a:lnTo>
                  <a:pt x="408" y="1083"/>
                </a:lnTo>
                <a:lnTo>
                  <a:pt x="450" y="1108"/>
                </a:lnTo>
                <a:lnTo>
                  <a:pt x="473" y="1122"/>
                </a:lnTo>
                <a:lnTo>
                  <a:pt x="496" y="1108"/>
                </a:lnTo>
                <a:lnTo>
                  <a:pt x="538" y="1083"/>
                </a:lnTo>
                <a:lnTo>
                  <a:pt x="650" y="1004"/>
                </a:lnTo>
                <a:lnTo>
                  <a:pt x="742" y="920"/>
                </a:lnTo>
                <a:lnTo>
                  <a:pt x="799" y="856"/>
                </a:lnTo>
                <a:lnTo>
                  <a:pt x="849" y="785"/>
                </a:lnTo>
                <a:lnTo>
                  <a:pt x="889" y="704"/>
                </a:lnTo>
                <a:lnTo>
                  <a:pt x="902" y="663"/>
                </a:lnTo>
                <a:lnTo>
                  <a:pt x="918" y="604"/>
                </a:lnTo>
                <a:lnTo>
                  <a:pt x="937" y="480"/>
                </a:lnTo>
                <a:lnTo>
                  <a:pt x="945" y="296"/>
                </a:lnTo>
                <a:lnTo>
                  <a:pt x="944" y="194"/>
                </a:lnTo>
                <a:close/>
              </a:path>
            </a:pathLst>
          </a:custGeom>
          <a:solidFill>
            <a:srgbClr val="D93240"/>
          </a:solidFill>
          <a:ln>
            <a:solidFill>
              <a:schemeClr val="bg1"/>
            </a:solidFill>
          </a:ln>
          <a:extLst/>
        </p:spPr>
        <p:txBody>
          <a:bodyPr vert="horz" wrap="square" lIns="91440" tIns="45720" rIns="91440" bIns="45720" numCol="1" anchor="t" anchorCtr="0" compatLnSpc="1">
            <a:prstTxWarp prst="textNoShape">
              <a:avLst/>
            </a:prstTxWarp>
          </a:bodyPr>
          <a:lstStyle/>
          <a:p>
            <a:endParaRPr lang="en-US"/>
          </a:p>
        </p:txBody>
      </p:sp>
      <p:sp>
        <p:nvSpPr>
          <p:cNvPr id="58" name="TextBox 57">
            <a:extLst>
              <a:ext uri="{FF2B5EF4-FFF2-40B4-BE49-F238E27FC236}">
                <a16:creationId xmlns:a16="http://schemas.microsoft.com/office/drawing/2014/main" id="{E7ED1C92-4691-4B42-BB73-E8274B850407}"/>
              </a:ext>
            </a:extLst>
          </p:cNvPr>
          <p:cNvSpPr txBox="1"/>
          <p:nvPr/>
        </p:nvSpPr>
        <p:spPr>
          <a:xfrm>
            <a:off x="364446" y="3922526"/>
            <a:ext cx="2514600" cy="369332"/>
          </a:xfrm>
          <a:prstGeom prst="rect">
            <a:avLst/>
          </a:prstGeom>
          <a:noFill/>
        </p:spPr>
        <p:txBody>
          <a:bodyPr wrap="square" rtlCol="0">
            <a:spAutoFit/>
          </a:bodyPr>
          <a:lstStyle/>
          <a:p>
            <a:pPr algn="ctr"/>
            <a:r>
              <a:rPr lang="en-US" dirty="0">
                <a:solidFill>
                  <a:srgbClr val="717175"/>
                </a:solidFill>
              </a:rPr>
              <a:t>401(k) Plan</a:t>
            </a:r>
          </a:p>
        </p:txBody>
      </p:sp>
      <p:sp>
        <p:nvSpPr>
          <p:cNvPr id="59" name="TextBox 58">
            <a:extLst>
              <a:ext uri="{FF2B5EF4-FFF2-40B4-BE49-F238E27FC236}">
                <a16:creationId xmlns:a16="http://schemas.microsoft.com/office/drawing/2014/main" id="{A831B130-86BD-4C23-85F4-BFEE93EE961A}"/>
              </a:ext>
            </a:extLst>
          </p:cNvPr>
          <p:cNvSpPr txBox="1"/>
          <p:nvPr/>
        </p:nvSpPr>
        <p:spPr>
          <a:xfrm>
            <a:off x="2633022" y="3926906"/>
            <a:ext cx="2514600" cy="369332"/>
          </a:xfrm>
          <a:prstGeom prst="rect">
            <a:avLst/>
          </a:prstGeom>
          <a:noFill/>
        </p:spPr>
        <p:txBody>
          <a:bodyPr wrap="square" rtlCol="0">
            <a:spAutoFit/>
          </a:bodyPr>
          <a:lstStyle/>
          <a:p>
            <a:pPr algn="ctr"/>
            <a:r>
              <a:rPr lang="en-US" dirty="0">
                <a:solidFill>
                  <a:srgbClr val="717175"/>
                </a:solidFill>
              </a:rPr>
              <a:t>Workers Comp</a:t>
            </a:r>
          </a:p>
        </p:txBody>
      </p:sp>
      <p:sp>
        <p:nvSpPr>
          <p:cNvPr id="60" name="TextBox 59">
            <a:extLst>
              <a:ext uri="{FF2B5EF4-FFF2-40B4-BE49-F238E27FC236}">
                <a16:creationId xmlns:a16="http://schemas.microsoft.com/office/drawing/2014/main" id="{CAAF209A-D599-4C68-BFF8-89268D60343F}"/>
              </a:ext>
            </a:extLst>
          </p:cNvPr>
          <p:cNvSpPr txBox="1"/>
          <p:nvPr/>
        </p:nvSpPr>
        <p:spPr>
          <a:xfrm>
            <a:off x="4901598" y="3931286"/>
            <a:ext cx="2514600" cy="369332"/>
          </a:xfrm>
          <a:prstGeom prst="rect">
            <a:avLst/>
          </a:prstGeom>
          <a:noFill/>
        </p:spPr>
        <p:txBody>
          <a:bodyPr wrap="square" rtlCol="0">
            <a:spAutoFit/>
          </a:bodyPr>
          <a:lstStyle/>
          <a:p>
            <a:pPr algn="ctr"/>
            <a:r>
              <a:rPr lang="en-US" dirty="0">
                <a:solidFill>
                  <a:srgbClr val="717175"/>
                </a:solidFill>
              </a:rPr>
              <a:t>Employee Assistance</a:t>
            </a:r>
          </a:p>
        </p:txBody>
      </p:sp>
      <p:sp>
        <p:nvSpPr>
          <p:cNvPr id="12" name="Rectangle 11">
            <a:extLst>
              <a:ext uri="{FF2B5EF4-FFF2-40B4-BE49-F238E27FC236}">
                <a16:creationId xmlns:a16="http://schemas.microsoft.com/office/drawing/2014/main" id="{728EACD8-9B8A-4364-BFB1-841F7EA6A198}"/>
              </a:ext>
            </a:extLst>
          </p:cNvPr>
          <p:cNvSpPr/>
          <p:nvPr/>
        </p:nvSpPr>
        <p:spPr>
          <a:xfrm>
            <a:off x="5000699" y="1562100"/>
            <a:ext cx="2170992"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21273290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AFCE7569-94B5-478D-82ED-0D19DC01F2AF}"/>
              </a:ext>
            </a:extLst>
          </p:cNvPr>
          <p:cNvSpPr>
            <a:spLocks noGrp="1"/>
          </p:cNvSpPr>
          <p:nvPr>
            <p:ph type="title"/>
          </p:nvPr>
        </p:nvSpPr>
        <p:spPr/>
        <p:txBody>
          <a:bodyPr/>
          <a:lstStyle/>
          <a:p>
            <a:r>
              <a:rPr lang="en-US" dirty="0"/>
              <a:t>SPECIAL BENEFITS</a:t>
            </a:r>
          </a:p>
        </p:txBody>
      </p:sp>
      <p:grpSp>
        <p:nvGrpSpPr>
          <p:cNvPr id="37" name="Graphic 17" descr="User">
            <a:extLst>
              <a:ext uri="{FF2B5EF4-FFF2-40B4-BE49-F238E27FC236}">
                <a16:creationId xmlns:a16="http://schemas.microsoft.com/office/drawing/2014/main" id="{835E763A-4BCA-4FE3-A678-8A775BEC79DC}"/>
              </a:ext>
            </a:extLst>
          </p:cNvPr>
          <p:cNvGrpSpPr/>
          <p:nvPr/>
        </p:nvGrpSpPr>
        <p:grpSpPr>
          <a:xfrm>
            <a:off x="2843641" y="2054247"/>
            <a:ext cx="2064600" cy="2064600"/>
            <a:chOff x="3355975" y="2400300"/>
            <a:chExt cx="914400" cy="914400"/>
          </a:xfrm>
          <a:solidFill>
            <a:srgbClr val="A3AB16"/>
          </a:solidFill>
        </p:grpSpPr>
        <p:sp>
          <p:nvSpPr>
            <p:cNvPr id="38" name="Freeform: Shape 37">
              <a:extLst>
                <a:ext uri="{FF2B5EF4-FFF2-40B4-BE49-F238E27FC236}">
                  <a16:creationId xmlns:a16="http://schemas.microsoft.com/office/drawing/2014/main" id="{125CE423-8F47-41D6-B160-2D29D70F0B8C}"/>
                </a:ext>
              </a:extLst>
            </p:cNvPr>
            <p:cNvSpPr/>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AB4CE5B-9A93-4C65-9AAF-79E52BE6D724}"/>
                </a:ext>
              </a:extLst>
            </p:cNvPr>
            <p:cNvSpPr/>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a:p>
          </p:txBody>
        </p:sp>
      </p:grpSp>
      <p:sp>
        <p:nvSpPr>
          <p:cNvPr id="40" name="Graphic 20" descr="Piggy Bank">
            <a:extLst>
              <a:ext uri="{FF2B5EF4-FFF2-40B4-BE49-F238E27FC236}">
                <a16:creationId xmlns:a16="http://schemas.microsoft.com/office/drawing/2014/main" id="{D5EE3D48-8BBC-46DA-837E-B2F6BC5BC887}"/>
              </a:ext>
            </a:extLst>
          </p:cNvPr>
          <p:cNvSpPr/>
          <p:nvPr/>
        </p:nvSpPr>
        <p:spPr>
          <a:xfrm>
            <a:off x="729574" y="2410349"/>
            <a:ext cx="1849538" cy="1376400"/>
          </a:xfrm>
          <a:custGeom>
            <a:avLst/>
            <a:gdLst>
              <a:gd name="connsiteX0" fmla="*/ 731044 w 819150"/>
              <a:gd name="connsiteY0" fmla="*/ 312957 h 609600"/>
              <a:gd name="connsiteX1" fmla="*/ 719614 w 819150"/>
              <a:gd name="connsiteY1" fmla="*/ 307242 h 609600"/>
              <a:gd name="connsiteX2" fmla="*/ 711994 w 819150"/>
              <a:gd name="connsiteY2" fmla="*/ 285335 h 609600"/>
              <a:gd name="connsiteX3" fmla="*/ 728186 w 819150"/>
              <a:gd name="connsiteY3" fmla="*/ 257712 h 609600"/>
              <a:gd name="connsiteX4" fmla="*/ 729139 w 819150"/>
              <a:gd name="connsiteY4" fmla="*/ 256760 h 609600"/>
              <a:gd name="connsiteX5" fmla="*/ 750094 w 819150"/>
              <a:gd name="connsiteY5" fmla="*/ 284382 h 609600"/>
              <a:gd name="connsiteX6" fmla="*/ 731044 w 819150"/>
              <a:gd name="connsiteY6" fmla="*/ 312957 h 609600"/>
              <a:gd name="connsiteX7" fmla="*/ 471964 w 819150"/>
              <a:gd name="connsiteY7" fmla="*/ 125315 h 609600"/>
              <a:gd name="connsiteX8" fmla="*/ 454819 w 819150"/>
              <a:gd name="connsiteY8" fmla="*/ 136745 h 609600"/>
              <a:gd name="connsiteX9" fmla="*/ 447199 w 819150"/>
              <a:gd name="connsiteY9" fmla="*/ 134840 h 609600"/>
              <a:gd name="connsiteX10" fmla="*/ 351949 w 819150"/>
              <a:gd name="connsiteY10" fmla="*/ 112932 h 609600"/>
              <a:gd name="connsiteX11" fmla="*/ 297656 w 819150"/>
              <a:gd name="connsiteY11" fmla="*/ 120552 h 609600"/>
              <a:gd name="connsiteX12" fmla="*/ 273844 w 819150"/>
              <a:gd name="connsiteY12" fmla="*/ 107217 h 609600"/>
              <a:gd name="connsiteX13" fmla="*/ 287179 w 819150"/>
              <a:gd name="connsiteY13" fmla="*/ 83405 h 609600"/>
              <a:gd name="connsiteX14" fmla="*/ 350996 w 819150"/>
              <a:gd name="connsiteY14" fmla="*/ 74832 h 609600"/>
              <a:gd name="connsiteX15" fmla="*/ 461486 w 819150"/>
              <a:gd name="connsiteY15" fmla="*/ 99597 h 609600"/>
              <a:gd name="connsiteX16" fmla="*/ 471964 w 819150"/>
              <a:gd name="connsiteY16" fmla="*/ 125315 h 609600"/>
              <a:gd name="connsiteX17" fmla="*/ 800576 w 819150"/>
              <a:gd name="connsiteY17" fmla="*/ 198657 h 609600"/>
              <a:gd name="connsiteX18" fmla="*/ 723424 w 819150"/>
              <a:gd name="connsiteY18" fmla="*/ 214850 h 609600"/>
              <a:gd name="connsiteX19" fmla="*/ 637699 w 819150"/>
              <a:gd name="connsiteY19" fmla="*/ 220565 h 609600"/>
              <a:gd name="connsiteX20" fmla="*/ 350044 w 819150"/>
              <a:gd name="connsiteY20" fmla="*/ 36732 h 609600"/>
              <a:gd name="connsiteX21" fmla="*/ 230981 w 819150"/>
              <a:gd name="connsiteY21" fmla="*/ 63402 h 609600"/>
              <a:gd name="connsiteX22" fmla="*/ 113824 w 819150"/>
              <a:gd name="connsiteY22" fmla="*/ 8157 h 609600"/>
              <a:gd name="connsiteX23" fmla="*/ 100489 w 819150"/>
              <a:gd name="connsiteY23" fmla="*/ 19587 h 609600"/>
              <a:gd name="connsiteX24" fmla="*/ 138589 w 819150"/>
              <a:gd name="connsiteY24" fmla="*/ 127220 h 609600"/>
              <a:gd name="connsiteX25" fmla="*/ 83344 w 819150"/>
              <a:gd name="connsiteY25" fmla="*/ 209135 h 609600"/>
              <a:gd name="connsiteX26" fmla="*/ 70009 w 819150"/>
              <a:gd name="connsiteY26" fmla="*/ 220565 h 609600"/>
              <a:gd name="connsiteX27" fmla="*/ 35719 w 819150"/>
              <a:gd name="connsiteY27" fmla="*/ 229137 h 609600"/>
              <a:gd name="connsiteX28" fmla="*/ 7144 w 819150"/>
              <a:gd name="connsiteY28" fmla="*/ 266285 h 609600"/>
              <a:gd name="connsiteX29" fmla="*/ 7144 w 819150"/>
              <a:gd name="connsiteY29" fmla="*/ 340580 h 609600"/>
              <a:gd name="connsiteX30" fmla="*/ 35719 w 819150"/>
              <a:gd name="connsiteY30" fmla="*/ 377727 h 609600"/>
              <a:gd name="connsiteX31" fmla="*/ 70961 w 819150"/>
              <a:gd name="connsiteY31" fmla="*/ 386300 h 609600"/>
              <a:gd name="connsiteX32" fmla="*/ 84296 w 819150"/>
              <a:gd name="connsiteY32" fmla="*/ 397730 h 609600"/>
              <a:gd name="connsiteX33" fmla="*/ 155734 w 819150"/>
              <a:gd name="connsiteY33" fmla="*/ 495837 h 609600"/>
              <a:gd name="connsiteX34" fmla="*/ 162401 w 819150"/>
              <a:gd name="connsiteY34" fmla="*/ 507267 h 609600"/>
              <a:gd name="connsiteX35" fmla="*/ 176689 w 819150"/>
              <a:gd name="connsiteY35" fmla="*/ 593945 h 609600"/>
              <a:gd name="connsiteX36" fmla="*/ 195739 w 819150"/>
              <a:gd name="connsiteY36" fmla="*/ 610137 h 609600"/>
              <a:gd name="connsiteX37" fmla="*/ 258604 w 819150"/>
              <a:gd name="connsiteY37" fmla="*/ 610137 h 609600"/>
              <a:gd name="connsiteX38" fmla="*/ 277654 w 819150"/>
              <a:gd name="connsiteY38" fmla="*/ 593945 h 609600"/>
              <a:gd name="connsiteX39" fmla="*/ 282416 w 819150"/>
              <a:gd name="connsiteY39" fmla="*/ 563465 h 609600"/>
              <a:gd name="connsiteX40" fmla="*/ 350996 w 819150"/>
              <a:gd name="connsiteY40" fmla="*/ 572037 h 609600"/>
              <a:gd name="connsiteX41" fmla="*/ 428149 w 819150"/>
              <a:gd name="connsiteY41" fmla="*/ 561560 h 609600"/>
              <a:gd name="connsiteX42" fmla="*/ 433864 w 819150"/>
              <a:gd name="connsiteY42" fmla="*/ 593945 h 609600"/>
              <a:gd name="connsiteX43" fmla="*/ 452914 w 819150"/>
              <a:gd name="connsiteY43" fmla="*/ 610137 h 609600"/>
              <a:gd name="connsiteX44" fmla="*/ 515779 w 819150"/>
              <a:gd name="connsiteY44" fmla="*/ 610137 h 609600"/>
              <a:gd name="connsiteX45" fmla="*/ 534829 w 819150"/>
              <a:gd name="connsiteY45" fmla="*/ 593945 h 609600"/>
              <a:gd name="connsiteX46" fmla="*/ 549116 w 819150"/>
              <a:gd name="connsiteY46" fmla="*/ 507267 h 609600"/>
              <a:gd name="connsiteX47" fmla="*/ 555784 w 819150"/>
              <a:gd name="connsiteY47" fmla="*/ 495837 h 609600"/>
              <a:gd name="connsiteX48" fmla="*/ 654844 w 819150"/>
              <a:gd name="connsiteY48" fmla="*/ 303432 h 609600"/>
              <a:gd name="connsiteX49" fmla="*/ 649129 w 819150"/>
              <a:gd name="connsiteY49" fmla="*/ 256760 h 609600"/>
              <a:gd name="connsiteX50" fmla="*/ 684371 w 819150"/>
              <a:gd name="connsiteY50" fmla="*/ 250092 h 609600"/>
              <a:gd name="connsiteX51" fmla="*/ 673894 w 819150"/>
              <a:gd name="connsiteY51" fmla="*/ 284382 h 609600"/>
              <a:gd name="connsiteX52" fmla="*/ 692944 w 819150"/>
              <a:gd name="connsiteY52" fmla="*/ 334865 h 609600"/>
              <a:gd name="connsiteX53" fmla="*/ 731044 w 819150"/>
              <a:gd name="connsiteY53" fmla="*/ 352010 h 609600"/>
              <a:gd name="connsiteX54" fmla="*/ 788194 w 819150"/>
              <a:gd name="connsiteY54" fmla="*/ 285335 h 609600"/>
              <a:gd name="connsiteX55" fmla="*/ 768191 w 819150"/>
              <a:gd name="connsiteY55" fmla="*/ 238662 h 609600"/>
              <a:gd name="connsiteX56" fmla="*/ 794861 w 819150"/>
              <a:gd name="connsiteY56" fmla="*/ 236757 h 609600"/>
              <a:gd name="connsiteX57" fmla="*/ 816769 w 819150"/>
              <a:gd name="connsiteY57" fmla="*/ 220565 h 609600"/>
              <a:gd name="connsiteX58" fmla="*/ 800576 w 819150"/>
              <a:gd name="connsiteY58" fmla="*/ 198657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819150" h="609600">
                <a:moveTo>
                  <a:pt x="731044" y="312957"/>
                </a:moveTo>
                <a:cubicBezTo>
                  <a:pt x="726281" y="312957"/>
                  <a:pt x="722471" y="310100"/>
                  <a:pt x="719614" y="307242"/>
                </a:cubicBezTo>
                <a:cubicBezTo>
                  <a:pt x="714851" y="302480"/>
                  <a:pt x="711994" y="293907"/>
                  <a:pt x="711994" y="285335"/>
                </a:cubicBezTo>
                <a:cubicBezTo>
                  <a:pt x="711994" y="272952"/>
                  <a:pt x="720566" y="263427"/>
                  <a:pt x="728186" y="257712"/>
                </a:cubicBezTo>
                <a:lnTo>
                  <a:pt x="729139" y="256760"/>
                </a:lnTo>
                <a:cubicBezTo>
                  <a:pt x="747236" y="266285"/>
                  <a:pt x="750094" y="275810"/>
                  <a:pt x="750094" y="284382"/>
                </a:cubicBezTo>
                <a:cubicBezTo>
                  <a:pt x="750094" y="299622"/>
                  <a:pt x="741521" y="312957"/>
                  <a:pt x="731044" y="312957"/>
                </a:cubicBezTo>
                <a:close/>
                <a:moveTo>
                  <a:pt x="471964" y="125315"/>
                </a:moveTo>
                <a:cubicBezTo>
                  <a:pt x="469106" y="131982"/>
                  <a:pt x="461486" y="136745"/>
                  <a:pt x="454819" y="136745"/>
                </a:cubicBezTo>
                <a:cubicBezTo>
                  <a:pt x="451961" y="136745"/>
                  <a:pt x="449104" y="135792"/>
                  <a:pt x="447199" y="134840"/>
                </a:cubicBezTo>
                <a:cubicBezTo>
                  <a:pt x="416719" y="120552"/>
                  <a:pt x="383381" y="112932"/>
                  <a:pt x="351949" y="112932"/>
                </a:cubicBezTo>
                <a:cubicBezTo>
                  <a:pt x="333851" y="112932"/>
                  <a:pt x="315754" y="115790"/>
                  <a:pt x="297656" y="120552"/>
                </a:cubicBezTo>
                <a:cubicBezTo>
                  <a:pt x="287179" y="123410"/>
                  <a:pt x="276701" y="117695"/>
                  <a:pt x="273844" y="107217"/>
                </a:cubicBezTo>
                <a:cubicBezTo>
                  <a:pt x="270986" y="96740"/>
                  <a:pt x="276701" y="86262"/>
                  <a:pt x="287179" y="83405"/>
                </a:cubicBezTo>
                <a:cubicBezTo>
                  <a:pt x="308134" y="77690"/>
                  <a:pt x="330041" y="74832"/>
                  <a:pt x="350996" y="74832"/>
                </a:cubicBezTo>
                <a:cubicBezTo>
                  <a:pt x="387191" y="74832"/>
                  <a:pt x="426244" y="83405"/>
                  <a:pt x="461486" y="99597"/>
                </a:cubicBezTo>
                <a:cubicBezTo>
                  <a:pt x="471964" y="104360"/>
                  <a:pt x="476726" y="115790"/>
                  <a:pt x="471964" y="125315"/>
                </a:cubicBezTo>
                <a:close/>
                <a:moveTo>
                  <a:pt x="800576" y="198657"/>
                </a:moveTo>
                <a:cubicBezTo>
                  <a:pt x="776764" y="194847"/>
                  <a:pt x="747236" y="201515"/>
                  <a:pt x="723424" y="214850"/>
                </a:cubicBezTo>
                <a:cubicBezTo>
                  <a:pt x="701516" y="210087"/>
                  <a:pt x="668179" y="210087"/>
                  <a:pt x="637699" y="220565"/>
                </a:cubicBezTo>
                <a:cubicBezTo>
                  <a:pt x="592931" y="113885"/>
                  <a:pt x="468154" y="36732"/>
                  <a:pt x="350044" y="36732"/>
                </a:cubicBezTo>
                <a:cubicBezTo>
                  <a:pt x="309086" y="36732"/>
                  <a:pt x="268129" y="46257"/>
                  <a:pt x="230981" y="63402"/>
                </a:cubicBezTo>
                <a:lnTo>
                  <a:pt x="113824" y="8157"/>
                </a:lnTo>
                <a:cubicBezTo>
                  <a:pt x="106204" y="4347"/>
                  <a:pt x="97631" y="11967"/>
                  <a:pt x="100489" y="19587"/>
                </a:cubicBezTo>
                <a:lnTo>
                  <a:pt x="138589" y="127220"/>
                </a:lnTo>
                <a:cubicBezTo>
                  <a:pt x="115729" y="151032"/>
                  <a:pt x="96679" y="178655"/>
                  <a:pt x="83344" y="209135"/>
                </a:cubicBezTo>
                <a:cubicBezTo>
                  <a:pt x="81439" y="214850"/>
                  <a:pt x="76676" y="218660"/>
                  <a:pt x="70009" y="220565"/>
                </a:cubicBezTo>
                <a:lnTo>
                  <a:pt x="35719" y="229137"/>
                </a:lnTo>
                <a:cubicBezTo>
                  <a:pt x="18574" y="232947"/>
                  <a:pt x="7144" y="248187"/>
                  <a:pt x="7144" y="266285"/>
                </a:cubicBezTo>
                <a:lnTo>
                  <a:pt x="7144" y="340580"/>
                </a:lnTo>
                <a:cubicBezTo>
                  <a:pt x="7144" y="357725"/>
                  <a:pt x="18574" y="372965"/>
                  <a:pt x="35719" y="377727"/>
                </a:cubicBezTo>
                <a:lnTo>
                  <a:pt x="70961" y="386300"/>
                </a:lnTo>
                <a:cubicBezTo>
                  <a:pt x="76676" y="388205"/>
                  <a:pt x="81439" y="392015"/>
                  <a:pt x="84296" y="397730"/>
                </a:cubicBezTo>
                <a:cubicBezTo>
                  <a:pt x="100489" y="434877"/>
                  <a:pt x="125254" y="468215"/>
                  <a:pt x="155734" y="495837"/>
                </a:cubicBezTo>
                <a:cubicBezTo>
                  <a:pt x="158591" y="498695"/>
                  <a:pt x="161449" y="502505"/>
                  <a:pt x="162401" y="507267"/>
                </a:cubicBezTo>
                <a:lnTo>
                  <a:pt x="176689" y="593945"/>
                </a:lnTo>
                <a:cubicBezTo>
                  <a:pt x="178594" y="603470"/>
                  <a:pt x="186214" y="610137"/>
                  <a:pt x="195739" y="610137"/>
                </a:cubicBezTo>
                <a:lnTo>
                  <a:pt x="258604" y="610137"/>
                </a:lnTo>
                <a:cubicBezTo>
                  <a:pt x="268129" y="610137"/>
                  <a:pt x="275749" y="603470"/>
                  <a:pt x="277654" y="593945"/>
                </a:cubicBezTo>
                <a:lnTo>
                  <a:pt x="282416" y="563465"/>
                </a:lnTo>
                <a:cubicBezTo>
                  <a:pt x="304324" y="569180"/>
                  <a:pt x="327184" y="572037"/>
                  <a:pt x="350996" y="572037"/>
                </a:cubicBezTo>
                <a:cubicBezTo>
                  <a:pt x="376714" y="572037"/>
                  <a:pt x="403384" y="568227"/>
                  <a:pt x="428149" y="561560"/>
                </a:cubicBezTo>
                <a:lnTo>
                  <a:pt x="433864" y="593945"/>
                </a:lnTo>
                <a:cubicBezTo>
                  <a:pt x="435769" y="603470"/>
                  <a:pt x="443389" y="610137"/>
                  <a:pt x="452914" y="610137"/>
                </a:cubicBezTo>
                <a:lnTo>
                  <a:pt x="515779" y="610137"/>
                </a:lnTo>
                <a:cubicBezTo>
                  <a:pt x="525304" y="610137"/>
                  <a:pt x="532924" y="603470"/>
                  <a:pt x="534829" y="593945"/>
                </a:cubicBezTo>
                <a:lnTo>
                  <a:pt x="549116" y="507267"/>
                </a:lnTo>
                <a:cubicBezTo>
                  <a:pt x="550069" y="502505"/>
                  <a:pt x="551974" y="498695"/>
                  <a:pt x="555784" y="495837"/>
                </a:cubicBezTo>
                <a:cubicBezTo>
                  <a:pt x="613886" y="445355"/>
                  <a:pt x="654844" y="378680"/>
                  <a:pt x="654844" y="303432"/>
                </a:cubicBezTo>
                <a:cubicBezTo>
                  <a:pt x="654844" y="287240"/>
                  <a:pt x="652939" y="272000"/>
                  <a:pt x="649129" y="256760"/>
                </a:cubicBezTo>
                <a:cubicBezTo>
                  <a:pt x="660559" y="252950"/>
                  <a:pt x="672941" y="250092"/>
                  <a:pt x="684371" y="250092"/>
                </a:cubicBezTo>
                <a:cubicBezTo>
                  <a:pt x="677704" y="260570"/>
                  <a:pt x="673894" y="272000"/>
                  <a:pt x="673894" y="284382"/>
                </a:cubicBezTo>
                <a:cubicBezTo>
                  <a:pt x="672941" y="303432"/>
                  <a:pt x="680561" y="321530"/>
                  <a:pt x="692944" y="334865"/>
                </a:cubicBezTo>
                <a:cubicBezTo>
                  <a:pt x="703421" y="345342"/>
                  <a:pt x="716756" y="352010"/>
                  <a:pt x="731044" y="352010"/>
                </a:cubicBezTo>
                <a:cubicBezTo>
                  <a:pt x="762476" y="352010"/>
                  <a:pt x="788194" y="322482"/>
                  <a:pt x="788194" y="285335"/>
                </a:cubicBezTo>
                <a:cubicBezTo>
                  <a:pt x="788194" y="267237"/>
                  <a:pt x="781526" y="251045"/>
                  <a:pt x="768191" y="238662"/>
                </a:cubicBezTo>
                <a:cubicBezTo>
                  <a:pt x="777716" y="236757"/>
                  <a:pt x="786289" y="235805"/>
                  <a:pt x="794861" y="236757"/>
                </a:cubicBezTo>
                <a:cubicBezTo>
                  <a:pt x="805339" y="238662"/>
                  <a:pt x="814864" y="231042"/>
                  <a:pt x="816769" y="220565"/>
                </a:cubicBezTo>
                <a:cubicBezTo>
                  <a:pt x="817721" y="210087"/>
                  <a:pt x="811054" y="200562"/>
                  <a:pt x="800576" y="198657"/>
                </a:cubicBezTo>
                <a:close/>
              </a:path>
            </a:pathLst>
          </a:custGeom>
          <a:solidFill>
            <a:srgbClr val="A3AB16"/>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634A26C-9A15-44CA-B9BE-A60FC4BAC844}"/>
              </a:ext>
            </a:extLst>
          </p:cNvPr>
          <p:cNvSpPr/>
          <p:nvPr/>
        </p:nvSpPr>
        <p:spPr>
          <a:xfrm rot="17311002" flipH="1">
            <a:off x="5370680" y="2392969"/>
            <a:ext cx="1225856" cy="1311881"/>
          </a:xfrm>
          <a:custGeom>
            <a:avLst/>
            <a:gdLst>
              <a:gd name="connsiteX0" fmla="*/ 533495 w 542925"/>
              <a:gd name="connsiteY0" fmla="*/ 241869 h 581025"/>
              <a:gd name="connsiteX1" fmla="*/ 486889 w 542925"/>
              <a:gd name="connsiteY1" fmla="*/ 241421 h 581025"/>
              <a:gd name="connsiteX2" fmla="*/ 486442 w 542925"/>
              <a:gd name="connsiteY2" fmla="*/ 241869 h 581025"/>
              <a:gd name="connsiteX3" fmla="*/ 384334 w 542925"/>
              <a:gd name="connsiteY3" fmla="*/ 343882 h 581025"/>
              <a:gd name="connsiteX4" fmla="*/ 373952 w 542925"/>
              <a:gd name="connsiteY4" fmla="*/ 343882 h 581025"/>
              <a:gd name="connsiteX5" fmla="*/ 373952 w 542925"/>
              <a:gd name="connsiteY5" fmla="*/ 333404 h 581025"/>
              <a:gd name="connsiteX6" fmla="*/ 528257 w 542925"/>
              <a:gd name="connsiteY6" fmla="*/ 179099 h 581025"/>
              <a:gd name="connsiteX7" fmla="*/ 528542 w 542925"/>
              <a:gd name="connsiteY7" fmla="*/ 131760 h 581025"/>
              <a:gd name="connsiteX8" fmla="*/ 481203 w 542925"/>
              <a:gd name="connsiteY8" fmla="*/ 131474 h 581025"/>
              <a:gd name="connsiteX9" fmla="*/ 326803 w 542925"/>
              <a:gd name="connsiteY9" fmla="*/ 286351 h 581025"/>
              <a:gd name="connsiteX10" fmla="*/ 316325 w 542925"/>
              <a:gd name="connsiteY10" fmla="*/ 285565 h 581025"/>
              <a:gd name="connsiteX11" fmla="*/ 316325 w 542925"/>
              <a:gd name="connsiteY11" fmla="*/ 275873 h 581025"/>
              <a:gd name="connsiteX12" fmla="*/ 502634 w 542925"/>
              <a:gd name="connsiteY12" fmla="*/ 89564 h 581025"/>
              <a:gd name="connsiteX13" fmla="*/ 502348 w 542925"/>
              <a:gd name="connsiteY13" fmla="*/ 42225 h 581025"/>
              <a:gd name="connsiteX14" fmla="*/ 455009 w 542925"/>
              <a:gd name="connsiteY14" fmla="*/ 42511 h 581025"/>
              <a:gd name="connsiteX15" fmla="*/ 269272 w 542925"/>
              <a:gd name="connsiteY15" fmla="*/ 228725 h 581025"/>
              <a:gd name="connsiteX16" fmla="*/ 258794 w 542925"/>
              <a:gd name="connsiteY16" fmla="*/ 227939 h 581025"/>
              <a:gd name="connsiteX17" fmla="*/ 258794 w 542925"/>
              <a:gd name="connsiteY17" fmla="*/ 218247 h 581025"/>
              <a:gd name="connsiteX18" fmla="*/ 413099 w 542925"/>
              <a:gd name="connsiteY18" fmla="*/ 63942 h 581025"/>
              <a:gd name="connsiteX19" fmla="*/ 413099 w 542925"/>
              <a:gd name="connsiteY19" fmla="*/ 16889 h 581025"/>
              <a:gd name="connsiteX20" fmla="*/ 366046 w 542925"/>
              <a:gd name="connsiteY20" fmla="*/ 16889 h 581025"/>
              <a:gd name="connsiteX21" fmla="*/ 211741 w 542925"/>
              <a:gd name="connsiteY21" fmla="*/ 171194 h 581025"/>
              <a:gd name="connsiteX22" fmla="*/ 151543 w 542925"/>
              <a:gd name="connsiteY22" fmla="*/ 231392 h 581025"/>
              <a:gd name="connsiteX23" fmla="*/ 226886 w 542925"/>
              <a:gd name="connsiteY23" fmla="*/ 113091 h 581025"/>
              <a:gd name="connsiteX24" fmla="*/ 214364 w 542925"/>
              <a:gd name="connsiteY24" fmla="*/ 62070 h 581025"/>
              <a:gd name="connsiteX25" fmla="*/ 164116 w 542925"/>
              <a:gd name="connsiteY25" fmla="*/ 73372 h 581025"/>
              <a:gd name="connsiteX26" fmla="*/ 54197 w 542925"/>
              <a:gd name="connsiteY26" fmla="*/ 245965 h 581025"/>
              <a:gd name="connsiteX27" fmla="*/ 49530 w 542925"/>
              <a:gd name="connsiteY27" fmla="*/ 270635 h 581025"/>
              <a:gd name="connsiteX28" fmla="*/ 62294 w 542925"/>
              <a:gd name="connsiteY28" fmla="*/ 372647 h 581025"/>
              <a:gd name="connsiteX29" fmla="*/ 7144 w 542925"/>
              <a:gd name="connsiteY29" fmla="*/ 427797 h 581025"/>
              <a:gd name="connsiteX30" fmla="*/ 159163 w 542925"/>
              <a:gd name="connsiteY30" fmla="*/ 579530 h 581025"/>
              <a:gd name="connsiteX31" fmla="*/ 201263 w 542925"/>
              <a:gd name="connsiteY31" fmla="*/ 537430 h 581025"/>
              <a:gd name="connsiteX32" fmla="*/ 352997 w 542925"/>
              <a:gd name="connsiteY32" fmla="*/ 469421 h 581025"/>
              <a:gd name="connsiteX33" fmla="*/ 533495 w 542925"/>
              <a:gd name="connsiteY33" fmla="*/ 288446 h 581025"/>
              <a:gd name="connsiteX34" fmla="*/ 533495 w 542925"/>
              <a:gd name="connsiteY34" fmla="*/ 241869 h 58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42925" h="581025">
                <a:moveTo>
                  <a:pt x="533495" y="241869"/>
                </a:moveTo>
                <a:cubicBezTo>
                  <a:pt x="520749" y="228876"/>
                  <a:pt x="499883" y="228675"/>
                  <a:pt x="486889" y="241421"/>
                </a:cubicBezTo>
                <a:cubicBezTo>
                  <a:pt x="486739" y="241569"/>
                  <a:pt x="486589" y="241719"/>
                  <a:pt x="486442" y="241869"/>
                </a:cubicBezTo>
                <a:lnTo>
                  <a:pt x="384334" y="343882"/>
                </a:lnTo>
                <a:cubicBezTo>
                  <a:pt x="381358" y="346473"/>
                  <a:pt x="376927" y="346473"/>
                  <a:pt x="373952" y="343882"/>
                </a:cubicBezTo>
                <a:cubicBezTo>
                  <a:pt x="371305" y="340891"/>
                  <a:pt x="371305" y="336395"/>
                  <a:pt x="373952" y="333404"/>
                </a:cubicBezTo>
                <a:lnTo>
                  <a:pt x="528257" y="179099"/>
                </a:lnTo>
                <a:cubicBezTo>
                  <a:pt x="541408" y="166106"/>
                  <a:pt x="541535" y="144911"/>
                  <a:pt x="528542" y="131760"/>
                </a:cubicBezTo>
                <a:cubicBezTo>
                  <a:pt x="515549" y="118609"/>
                  <a:pt x="494354" y="118481"/>
                  <a:pt x="481203" y="131474"/>
                </a:cubicBezTo>
                <a:lnTo>
                  <a:pt x="326803" y="286351"/>
                </a:lnTo>
                <a:cubicBezTo>
                  <a:pt x="323693" y="289027"/>
                  <a:pt x="319002" y="288676"/>
                  <a:pt x="316325" y="285565"/>
                </a:cubicBezTo>
                <a:cubicBezTo>
                  <a:pt x="313928" y="282779"/>
                  <a:pt x="313928" y="278659"/>
                  <a:pt x="316325" y="275873"/>
                </a:cubicBezTo>
                <a:lnTo>
                  <a:pt x="502634" y="89564"/>
                </a:lnTo>
                <a:cubicBezTo>
                  <a:pt x="515627" y="76413"/>
                  <a:pt x="515500" y="55218"/>
                  <a:pt x="502348" y="42225"/>
                </a:cubicBezTo>
                <a:cubicBezTo>
                  <a:pt x="489197" y="29232"/>
                  <a:pt x="468002" y="29360"/>
                  <a:pt x="455009" y="42511"/>
                </a:cubicBezTo>
                <a:lnTo>
                  <a:pt x="269272" y="228725"/>
                </a:lnTo>
                <a:cubicBezTo>
                  <a:pt x="266162" y="231401"/>
                  <a:pt x="261471" y="231050"/>
                  <a:pt x="258794" y="227939"/>
                </a:cubicBezTo>
                <a:cubicBezTo>
                  <a:pt x="256397" y="225154"/>
                  <a:pt x="256397" y="221033"/>
                  <a:pt x="258794" y="218247"/>
                </a:cubicBezTo>
                <a:lnTo>
                  <a:pt x="413099" y="63942"/>
                </a:lnTo>
                <a:cubicBezTo>
                  <a:pt x="426092" y="50949"/>
                  <a:pt x="426092" y="29882"/>
                  <a:pt x="413099" y="16889"/>
                </a:cubicBezTo>
                <a:cubicBezTo>
                  <a:pt x="400106" y="3895"/>
                  <a:pt x="379039" y="3895"/>
                  <a:pt x="366046" y="16889"/>
                </a:cubicBezTo>
                <a:lnTo>
                  <a:pt x="211741" y="171194"/>
                </a:lnTo>
                <a:lnTo>
                  <a:pt x="151543" y="231392"/>
                </a:lnTo>
                <a:lnTo>
                  <a:pt x="226886" y="113091"/>
                </a:lnTo>
                <a:cubicBezTo>
                  <a:pt x="237516" y="95544"/>
                  <a:pt x="231910" y="72702"/>
                  <a:pt x="214364" y="62070"/>
                </a:cubicBezTo>
                <a:cubicBezTo>
                  <a:pt x="197298" y="51731"/>
                  <a:pt x="175111" y="56720"/>
                  <a:pt x="164116" y="73372"/>
                </a:cubicBezTo>
                <a:lnTo>
                  <a:pt x="54197" y="245965"/>
                </a:lnTo>
                <a:cubicBezTo>
                  <a:pt x="50185" y="253528"/>
                  <a:pt x="48558" y="262129"/>
                  <a:pt x="49530" y="270635"/>
                </a:cubicBezTo>
                <a:lnTo>
                  <a:pt x="62294" y="372647"/>
                </a:lnTo>
                <a:lnTo>
                  <a:pt x="7144" y="427797"/>
                </a:lnTo>
                <a:lnTo>
                  <a:pt x="159163" y="579530"/>
                </a:lnTo>
                <a:lnTo>
                  <a:pt x="201263" y="537430"/>
                </a:lnTo>
                <a:cubicBezTo>
                  <a:pt x="238411" y="500282"/>
                  <a:pt x="282893" y="539525"/>
                  <a:pt x="352997" y="469421"/>
                </a:cubicBezTo>
                <a:lnTo>
                  <a:pt x="533495" y="288446"/>
                </a:lnTo>
                <a:cubicBezTo>
                  <a:pt x="546242" y="275537"/>
                  <a:pt x="546242" y="254778"/>
                  <a:pt x="533495" y="241869"/>
                </a:cubicBezTo>
                <a:close/>
              </a:path>
            </a:pathLst>
          </a:custGeom>
          <a:solidFill>
            <a:srgbClr val="A3AB16"/>
          </a:solidFill>
          <a:ln w="9525" cap="flat">
            <a:noFill/>
            <a:prstDash val="solid"/>
            <a:miter/>
          </a:ln>
        </p:spPr>
        <p:txBody>
          <a:bodyPr rtlCol="0" anchor="ctr"/>
          <a:lstStyle/>
          <a:p>
            <a:endParaRPr lang="en-US"/>
          </a:p>
        </p:txBody>
      </p:sp>
      <p:sp>
        <p:nvSpPr>
          <p:cNvPr id="58" name="TextBox 57">
            <a:extLst>
              <a:ext uri="{FF2B5EF4-FFF2-40B4-BE49-F238E27FC236}">
                <a16:creationId xmlns:a16="http://schemas.microsoft.com/office/drawing/2014/main" id="{E7ED1C92-4691-4B42-BB73-E8274B850407}"/>
              </a:ext>
            </a:extLst>
          </p:cNvPr>
          <p:cNvSpPr txBox="1"/>
          <p:nvPr/>
        </p:nvSpPr>
        <p:spPr>
          <a:xfrm>
            <a:off x="364446" y="3922526"/>
            <a:ext cx="2514600" cy="369332"/>
          </a:xfrm>
          <a:prstGeom prst="rect">
            <a:avLst/>
          </a:prstGeom>
          <a:noFill/>
        </p:spPr>
        <p:txBody>
          <a:bodyPr wrap="square" rtlCol="0">
            <a:spAutoFit/>
          </a:bodyPr>
          <a:lstStyle/>
          <a:p>
            <a:pPr algn="ctr"/>
            <a:r>
              <a:rPr lang="en-US" dirty="0">
                <a:solidFill>
                  <a:srgbClr val="717175"/>
                </a:solidFill>
              </a:rPr>
              <a:t>401(k) Plan</a:t>
            </a:r>
          </a:p>
        </p:txBody>
      </p:sp>
      <p:sp>
        <p:nvSpPr>
          <p:cNvPr id="59" name="TextBox 58">
            <a:extLst>
              <a:ext uri="{FF2B5EF4-FFF2-40B4-BE49-F238E27FC236}">
                <a16:creationId xmlns:a16="http://schemas.microsoft.com/office/drawing/2014/main" id="{A831B130-86BD-4C23-85F4-BFEE93EE961A}"/>
              </a:ext>
            </a:extLst>
          </p:cNvPr>
          <p:cNvSpPr txBox="1"/>
          <p:nvPr/>
        </p:nvSpPr>
        <p:spPr>
          <a:xfrm>
            <a:off x="2633022" y="3926906"/>
            <a:ext cx="2514600" cy="369332"/>
          </a:xfrm>
          <a:prstGeom prst="rect">
            <a:avLst/>
          </a:prstGeom>
          <a:noFill/>
        </p:spPr>
        <p:txBody>
          <a:bodyPr wrap="square" rtlCol="0">
            <a:spAutoFit/>
          </a:bodyPr>
          <a:lstStyle/>
          <a:p>
            <a:pPr algn="ctr"/>
            <a:r>
              <a:rPr lang="en-US" dirty="0">
                <a:solidFill>
                  <a:srgbClr val="717175"/>
                </a:solidFill>
              </a:rPr>
              <a:t>Workers Comp</a:t>
            </a:r>
          </a:p>
        </p:txBody>
      </p:sp>
      <p:sp>
        <p:nvSpPr>
          <p:cNvPr id="60" name="TextBox 59">
            <a:extLst>
              <a:ext uri="{FF2B5EF4-FFF2-40B4-BE49-F238E27FC236}">
                <a16:creationId xmlns:a16="http://schemas.microsoft.com/office/drawing/2014/main" id="{CAAF209A-D599-4C68-BFF8-89268D60343F}"/>
              </a:ext>
            </a:extLst>
          </p:cNvPr>
          <p:cNvSpPr txBox="1"/>
          <p:nvPr/>
        </p:nvSpPr>
        <p:spPr>
          <a:xfrm>
            <a:off x="4901598" y="3931286"/>
            <a:ext cx="2514600" cy="369332"/>
          </a:xfrm>
          <a:prstGeom prst="rect">
            <a:avLst/>
          </a:prstGeom>
          <a:noFill/>
        </p:spPr>
        <p:txBody>
          <a:bodyPr wrap="square" rtlCol="0">
            <a:spAutoFit/>
          </a:bodyPr>
          <a:lstStyle/>
          <a:p>
            <a:pPr algn="ctr"/>
            <a:r>
              <a:rPr lang="en-US" dirty="0">
                <a:solidFill>
                  <a:srgbClr val="717175"/>
                </a:solidFill>
              </a:rPr>
              <a:t>Employee Assistance</a:t>
            </a:r>
          </a:p>
        </p:txBody>
      </p:sp>
    </p:spTree>
    <p:extLst>
      <p:ext uri="{BB962C8B-B14F-4D97-AF65-F5344CB8AC3E}">
        <p14:creationId xmlns:p14="http://schemas.microsoft.com/office/powerpoint/2010/main" val="2199640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8B046-D416-4D6E-88FD-FF415CB5A85D}"/>
              </a:ext>
            </a:extLst>
          </p:cNvPr>
          <p:cNvSpPr>
            <a:spLocks noGrp="1"/>
          </p:cNvSpPr>
          <p:nvPr>
            <p:ph type="title"/>
          </p:nvPr>
        </p:nvSpPr>
        <p:spPr/>
        <p:txBody>
          <a:bodyPr/>
          <a:lstStyle/>
          <a:p>
            <a:r>
              <a:rPr lang="en-US" dirty="0"/>
              <a:t>OUR MISSION</a:t>
            </a:r>
          </a:p>
        </p:txBody>
      </p:sp>
      <p:grpSp>
        <p:nvGrpSpPr>
          <p:cNvPr id="24" name="Graphic 22" descr="Rocket">
            <a:extLst>
              <a:ext uri="{FF2B5EF4-FFF2-40B4-BE49-F238E27FC236}">
                <a16:creationId xmlns:a16="http://schemas.microsoft.com/office/drawing/2014/main" id="{0CC3958E-F178-4934-B9C5-1999A6132A66}"/>
              </a:ext>
            </a:extLst>
          </p:cNvPr>
          <p:cNvGrpSpPr/>
          <p:nvPr/>
        </p:nvGrpSpPr>
        <p:grpSpPr>
          <a:xfrm rot="2664900" flipH="1">
            <a:off x="4004447" y="2110075"/>
            <a:ext cx="3124200" cy="3124200"/>
            <a:chOff x="3355975" y="2400300"/>
            <a:chExt cx="914400" cy="914400"/>
          </a:xfrm>
          <a:solidFill>
            <a:srgbClr val="A3AB16"/>
          </a:solidFill>
        </p:grpSpPr>
        <p:sp>
          <p:nvSpPr>
            <p:cNvPr id="25" name="Freeform: Shape 24">
              <a:extLst>
                <a:ext uri="{FF2B5EF4-FFF2-40B4-BE49-F238E27FC236}">
                  <a16:creationId xmlns:a16="http://schemas.microsoft.com/office/drawing/2014/main" id="{B69EC026-7ECE-4260-8A32-AEE2FEDF63BB}"/>
                </a:ext>
              </a:extLst>
            </p:cNvPr>
            <p:cNvSpPr/>
            <p:nvPr/>
          </p:nvSpPr>
          <p:spPr>
            <a:xfrm>
              <a:off x="4014629" y="2468124"/>
              <a:ext cx="180975" cy="180975"/>
            </a:xfrm>
            <a:custGeom>
              <a:avLst/>
              <a:gdLst>
                <a:gd name="connsiteX0" fmla="*/ 177641 w 180975"/>
                <a:gd name="connsiteY0" fmla="*/ 12186 h 180975"/>
                <a:gd name="connsiteX1" fmla="*/ 7144 w 180975"/>
                <a:gd name="connsiteY1" fmla="*/ 33141 h 180975"/>
                <a:gd name="connsiteX2" fmla="*/ 85249 w 180975"/>
                <a:gd name="connsiteY2" fmla="*/ 95054 h 180975"/>
                <a:gd name="connsiteX3" fmla="*/ 148114 w 180975"/>
                <a:gd name="connsiteY3" fmla="*/ 175064 h 180975"/>
                <a:gd name="connsiteX4" fmla="*/ 177641 w 180975"/>
                <a:gd name="connsiteY4" fmla="*/ 12186 h 180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75" h="180975">
                  <a:moveTo>
                    <a:pt x="177641" y="12186"/>
                  </a:moveTo>
                  <a:cubicBezTo>
                    <a:pt x="164306" y="-1149"/>
                    <a:pt x="78581" y="14091"/>
                    <a:pt x="7144" y="33141"/>
                  </a:cubicBezTo>
                  <a:cubicBezTo>
                    <a:pt x="32861" y="48381"/>
                    <a:pt x="59531" y="69336"/>
                    <a:pt x="85249" y="95054"/>
                  </a:cubicBezTo>
                  <a:cubicBezTo>
                    <a:pt x="111919" y="121724"/>
                    <a:pt x="132874" y="148394"/>
                    <a:pt x="148114" y="175064"/>
                  </a:cubicBezTo>
                  <a:cubicBezTo>
                    <a:pt x="167164" y="101721"/>
                    <a:pt x="191929" y="25521"/>
                    <a:pt x="177641" y="1218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88D12A7-BB51-4005-AB9E-5020928D4ABF}"/>
                </a:ext>
              </a:extLst>
            </p:cNvPr>
            <p:cNvSpPr/>
            <p:nvPr/>
          </p:nvSpPr>
          <p:spPr>
            <a:xfrm>
              <a:off x="3422238" y="2729984"/>
              <a:ext cx="238125" cy="228600"/>
            </a:xfrm>
            <a:custGeom>
              <a:avLst/>
              <a:gdLst>
                <a:gd name="connsiteX0" fmla="*/ 239489 w 238125"/>
                <a:gd name="connsiteY0" fmla="*/ 21789 h 228600"/>
                <a:gd name="connsiteX1" fmla="*/ 207104 w 238125"/>
                <a:gd name="connsiteY1" fmla="*/ 9406 h 228600"/>
                <a:gd name="connsiteX2" fmla="*/ 169004 w 238125"/>
                <a:gd name="connsiteY2" fmla="*/ 17026 h 228600"/>
                <a:gd name="connsiteX3" fmla="*/ 17557 w 238125"/>
                <a:gd name="connsiteY3" fmla="*/ 168474 h 228600"/>
                <a:gd name="connsiteX4" fmla="*/ 49942 w 238125"/>
                <a:gd name="connsiteY4" fmla="*/ 228481 h 228600"/>
                <a:gd name="connsiteX5" fmla="*/ 176624 w 238125"/>
                <a:gd name="connsiteY5" fmla="*/ 199906 h 228600"/>
                <a:gd name="connsiteX6" fmla="*/ 239489 w 238125"/>
                <a:gd name="connsiteY6" fmla="*/ 21789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8125" h="228600">
                  <a:moveTo>
                    <a:pt x="239489" y="21789"/>
                  </a:moveTo>
                  <a:lnTo>
                    <a:pt x="207104" y="9406"/>
                  </a:lnTo>
                  <a:cubicBezTo>
                    <a:pt x="193769" y="4644"/>
                    <a:pt x="179482" y="7501"/>
                    <a:pt x="169004" y="17026"/>
                  </a:cubicBezTo>
                  <a:lnTo>
                    <a:pt x="17557" y="168474"/>
                  </a:lnTo>
                  <a:cubicBezTo>
                    <a:pt x="-7208" y="193239"/>
                    <a:pt x="15652" y="236101"/>
                    <a:pt x="49942" y="228481"/>
                  </a:cubicBezTo>
                  <a:lnTo>
                    <a:pt x="176624" y="199906"/>
                  </a:lnTo>
                  <a:cubicBezTo>
                    <a:pt x="187102" y="152281"/>
                    <a:pt x="204247" y="88464"/>
                    <a:pt x="239489" y="21789"/>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DB4BD2A-1BC2-4D3A-BBA1-F1AB55758DAD}"/>
                </a:ext>
              </a:extLst>
            </p:cNvPr>
            <p:cNvSpPr/>
            <p:nvPr/>
          </p:nvSpPr>
          <p:spPr>
            <a:xfrm>
              <a:off x="3702250" y="2993231"/>
              <a:ext cx="228600" cy="247650"/>
            </a:xfrm>
            <a:custGeom>
              <a:avLst/>
              <a:gdLst>
                <a:gd name="connsiteX0" fmla="*/ 211890 w 228600"/>
                <a:gd name="connsiteY0" fmla="*/ 7144 h 247650"/>
                <a:gd name="connsiteX1" fmla="*/ 37583 w 228600"/>
                <a:gd name="connsiteY1" fmla="*/ 68104 h 247650"/>
                <a:gd name="connsiteX2" fmla="*/ 8055 w 228600"/>
                <a:gd name="connsiteY2" fmla="*/ 203359 h 247650"/>
                <a:gd name="connsiteX3" fmla="*/ 68063 w 228600"/>
                <a:gd name="connsiteY3" fmla="*/ 235744 h 247650"/>
                <a:gd name="connsiteX4" fmla="*/ 219510 w 228600"/>
                <a:gd name="connsiteY4" fmla="*/ 84296 h 247650"/>
                <a:gd name="connsiteX5" fmla="*/ 227130 w 228600"/>
                <a:gd name="connsiteY5" fmla="*/ 46196 h 247650"/>
                <a:gd name="connsiteX6" fmla="*/ 211890 w 228600"/>
                <a:gd name="connsiteY6" fmla="*/ 7144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600" h="247650">
                  <a:moveTo>
                    <a:pt x="211890" y="7144"/>
                  </a:moveTo>
                  <a:cubicBezTo>
                    <a:pt x="148073" y="40481"/>
                    <a:pt x="87113" y="58579"/>
                    <a:pt x="37583" y="68104"/>
                  </a:cubicBezTo>
                  <a:lnTo>
                    <a:pt x="8055" y="203359"/>
                  </a:lnTo>
                  <a:cubicBezTo>
                    <a:pt x="435" y="237649"/>
                    <a:pt x="42345" y="261461"/>
                    <a:pt x="68063" y="235744"/>
                  </a:cubicBezTo>
                  <a:lnTo>
                    <a:pt x="219510" y="84296"/>
                  </a:lnTo>
                  <a:cubicBezTo>
                    <a:pt x="229035" y="74771"/>
                    <a:pt x="232845" y="59531"/>
                    <a:pt x="227130" y="46196"/>
                  </a:cubicBezTo>
                  <a:lnTo>
                    <a:pt x="211890" y="7144"/>
                  </a:ln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B9E40B6-2560-4C67-85A4-697A9674826D}"/>
                </a:ext>
              </a:extLst>
            </p:cNvPr>
            <p:cNvSpPr/>
            <p:nvPr/>
          </p:nvSpPr>
          <p:spPr>
            <a:xfrm>
              <a:off x="3625056" y="2511266"/>
              <a:ext cx="523875" cy="523875"/>
            </a:xfrm>
            <a:custGeom>
              <a:avLst/>
              <a:gdLst>
                <a:gd name="connsiteX0" fmla="*/ 345281 w 523875"/>
                <a:gd name="connsiteY0" fmla="*/ 7144 h 523875"/>
                <a:gd name="connsiteX1" fmla="*/ 163354 w 523875"/>
                <a:gd name="connsiteY1" fmla="*/ 130969 h 523875"/>
                <a:gd name="connsiteX2" fmla="*/ 7144 w 523875"/>
                <a:gd name="connsiteY2" fmla="*/ 459581 h 523875"/>
                <a:gd name="connsiteX3" fmla="*/ 66199 w 523875"/>
                <a:gd name="connsiteY3" fmla="*/ 518636 h 523875"/>
                <a:gd name="connsiteX4" fmla="*/ 395764 w 523875"/>
                <a:gd name="connsiteY4" fmla="*/ 363379 h 523875"/>
                <a:gd name="connsiteX5" fmla="*/ 519589 w 523875"/>
                <a:gd name="connsiteY5" fmla="*/ 182404 h 523875"/>
                <a:gd name="connsiteX6" fmla="*/ 447199 w 523875"/>
                <a:gd name="connsiteY6" fmla="*/ 77629 h 523875"/>
                <a:gd name="connsiteX7" fmla="*/ 345281 w 523875"/>
                <a:gd name="connsiteY7" fmla="*/ 7144 h 523875"/>
                <a:gd name="connsiteX8" fmla="*/ 393859 w 523875"/>
                <a:gd name="connsiteY8" fmla="*/ 212884 h 523875"/>
                <a:gd name="connsiteX9" fmla="*/ 312896 w 523875"/>
                <a:gd name="connsiteY9" fmla="*/ 212884 h 523875"/>
                <a:gd name="connsiteX10" fmla="*/ 312896 w 523875"/>
                <a:gd name="connsiteY10" fmla="*/ 131921 h 523875"/>
                <a:gd name="connsiteX11" fmla="*/ 393859 w 523875"/>
                <a:gd name="connsiteY11" fmla="*/ 131921 h 523875"/>
                <a:gd name="connsiteX12" fmla="*/ 393859 w 523875"/>
                <a:gd name="connsiteY12" fmla="*/ 212884 h 5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3875" h="523875">
                  <a:moveTo>
                    <a:pt x="345281" y="7144"/>
                  </a:moveTo>
                  <a:cubicBezTo>
                    <a:pt x="289084" y="30004"/>
                    <a:pt x="225266" y="69056"/>
                    <a:pt x="163354" y="130969"/>
                  </a:cubicBezTo>
                  <a:cubicBezTo>
                    <a:pt x="50006" y="244316"/>
                    <a:pt x="16669" y="381476"/>
                    <a:pt x="7144" y="459581"/>
                  </a:cubicBezTo>
                  <a:lnTo>
                    <a:pt x="66199" y="518636"/>
                  </a:lnTo>
                  <a:cubicBezTo>
                    <a:pt x="144304" y="509111"/>
                    <a:pt x="282416" y="476726"/>
                    <a:pt x="395764" y="363379"/>
                  </a:cubicBezTo>
                  <a:cubicBezTo>
                    <a:pt x="457676" y="301466"/>
                    <a:pt x="496729" y="238601"/>
                    <a:pt x="519589" y="182404"/>
                  </a:cubicBezTo>
                  <a:cubicBezTo>
                    <a:pt x="507206" y="150971"/>
                    <a:pt x="482441" y="113824"/>
                    <a:pt x="447199" y="77629"/>
                  </a:cubicBezTo>
                  <a:cubicBezTo>
                    <a:pt x="412909" y="44291"/>
                    <a:pt x="376714" y="19526"/>
                    <a:pt x="345281" y="7144"/>
                  </a:cubicBezTo>
                  <a:close/>
                  <a:moveTo>
                    <a:pt x="393859" y="212884"/>
                  </a:moveTo>
                  <a:cubicBezTo>
                    <a:pt x="371951" y="234791"/>
                    <a:pt x="335756" y="234791"/>
                    <a:pt x="312896" y="212884"/>
                  </a:cubicBezTo>
                  <a:cubicBezTo>
                    <a:pt x="290989" y="190976"/>
                    <a:pt x="290989" y="154781"/>
                    <a:pt x="312896" y="131921"/>
                  </a:cubicBezTo>
                  <a:cubicBezTo>
                    <a:pt x="334804" y="110014"/>
                    <a:pt x="370999" y="110014"/>
                    <a:pt x="393859" y="131921"/>
                  </a:cubicBezTo>
                  <a:cubicBezTo>
                    <a:pt x="415766" y="154781"/>
                    <a:pt x="415766" y="190976"/>
                    <a:pt x="393859" y="212884"/>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E2046BD-62CC-42C2-BBEA-F74740506118}"/>
                </a:ext>
              </a:extLst>
            </p:cNvPr>
            <p:cNvSpPr/>
            <p:nvPr/>
          </p:nvSpPr>
          <p:spPr>
            <a:xfrm>
              <a:off x="3512869" y="2999283"/>
              <a:ext cx="142875" cy="142875"/>
            </a:xfrm>
            <a:custGeom>
              <a:avLst/>
              <a:gdLst>
                <a:gd name="connsiteX0" fmla="*/ 118379 w 142875"/>
                <a:gd name="connsiteY0" fmla="*/ 31572 h 142875"/>
                <a:gd name="connsiteX1" fmla="*/ 73611 w 142875"/>
                <a:gd name="connsiteY1" fmla="*/ 22047 h 142875"/>
                <a:gd name="connsiteX2" fmla="*/ 9794 w 142875"/>
                <a:gd name="connsiteY2" fmla="*/ 140157 h 142875"/>
                <a:gd name="connsiteX3" fmla="*/ 127904 w 142875"/>
                <a:gd name="connsiteY3" fmla="*/ 76339 h 142875"/>
                <a:gd name="connsiteX4" fmla="*/ 118379 w 142875"/>
                <a:gd name="connsiteY4" fmla="*/ 31572 h 142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 h="142875">
                  <a:moveTo>
                    <a:pt x="118379" y="31572"/>
                  </a:moveTo>
                  <a:cubicBezTo>
                    <a:pt x="103139" y="16332"/>
                    <a:pt x="105044" y="-9386"/>
                    <a:pt x="73611" y="22047"/>
                  </a:cubicBezTo>
                  <a:cubicBezTo>
                    <a:pt x="42179" y="53479"/>
                    <a:pt x="-4494" y="124917"/>
                    <a:pt x="9794" y="140157"/>
                  </a:cubicBezTo>
                  <a:cubicBezTo>
                    <a:pt x="25034" y="155397"/>
                    <a:pt x="96471" y="107772"/>
                    <a:pt x="127904" y="76339"/>
                  </a:cubicBezTo>
                  <a:cubicBezTo>
                    <a:pt x="159336" y="43954"/>
                    <a:pt x="133619" y="45859"/>
                    <a:pt x="118379" y="31572"/>
                  </a:cubicBezTo>
                  <a:close/>
                </a:path>
              </a:pathLst>
            </a:custGeom>
            <a:grpFill/>
            <a:ln w="9525" cap="flat">
              <a:noFill/>
              <a:prstDash val="solid"/>
              <a:miter/>
            </a:ln>
          </p:spPr>
          <p:txBody>
            <a:bodyPr rtlCol="0" anchor="ctr"/>
            <a:lstStyle/>
            <a:p>
              <a:endParaRPr lang="en-US"/>
            </a:p>
          </p:txBody>
        </p:sp>
      </p:grpSp>
      <p:grpSp>
        <p:nvGrpSpPr>
          <p:cNvPr id="35" name="Group 34">
            <a:extLst>
              <a:ext uri="{FF2B5EF4-FFF2-40B4-BE49-F238E27FC236}">
                <a16:creationId xmlns:a16="http://schemas.microsoft.com/office/drawing/2014/main" id="{62B7E607-45A9-45FF-8594-0643A56C3BAB}"/>
              </a:ext>
            </a:extLst>
          </p:cNvPr>
          <p:cNvGrpSpPr/>
          <p:nvPr/>
        </p:nvGrpSpPr>
        <p:grpSpPr>
          <a:xfrm>
            <a:off x="801053" y="1463147"/>
            <a:ext cx="4308289" cy="2526506"/>
            <a:chOff x="642796" y="1866900"/>
            <a:chExt cx="4308289" cy="2526506"/>
          </a:xfrm>
        </p:grpSpPr>
        <p:sp>
          <p:nvSpPr>
            <p:cNvPr id="31" name="TextBox 30">
              <a:extLst>
                <a:ext uri="{FF2B5EF4-FFF2-40B4-BE49-F238E27FC236}">
                  <a16:creationId xmlns:a16="http://schemas.microsoft.com/office/drawing/2014/main" id="{B361A320-1E49-4326-9AC5-35D1EC92644B}"/>
                </a:ext>
              </a:extLst>
            </p:cNvPr>
            <p:cNvSpPr txBox="1"/>
            <p:nvPr/>
          </p:nvSpPr>
          <p:spPr>
            <a:xfrm>
              <a:off x="724005" y="1866900"/>
              <a:ext cx="4145870" cy="1169551"/>
            </a:xfrm>
            <a:prstGeom prst="rect">
              <a:avLst/>
            </a:prstGeom>
            <a:noFill/>
          </p:spPr>
          <p:txBody>
            <a:bodyPr wrap="square" rtlCol="0">
              <a:spAutoFit/>
            </a:bodyPr>
            <a:lstStyle/>
            <a:p>
              <a:pPr algn="ctr"/>
              <a:r>
                <a:rPr lang="en-US" sz="7000" dirty="0">
                  <a:solidFill>
                    <a:srgbClr val="717175"/>
                  </a:solidFill>
                </a:rPr>
                <a:t>finest file</a:t>
              </a:r>
            </a:p>
          </p:txBody>
        </p:sp>
        <p:sp>
          <p:nvSpPr>
            <p:cNvPr id="32" name="TextBox 31">
              <a:extLst>
                <a:ext uri="{FF2B5EF4-FFF2-40B4-BE49-F238E27FC236}">
                  <a16:creationId xmlns:a16="http://schemas.microsoft.com/office/drawing/2014/main" id="{BBB0671A-ACB2-4334-98EF-F4A1E019055D}"/>
                </a:ext>
              </a:extLst>
            </p:cNvPr>
            <p:cNvSpPr txBox="1"/>
            <p:nvPr/>
          </p:nvSpPr>
          <p:spPr>
            <a:xfrm>
              <a:off x="945864" y="2712303"/>
              <a:ext cx="3702152" cy="846386"/>
            </a:xfrm>
            <a:prstGeom prst="rect">
              <a:avLst/>
            </a:prstGeom>
            <a:noFill/>
          </p:spPr>
          <p:txBody>
            <a:bodyPr wrap="square" rtlCol="0">
              <a:spAutoFit/>
            </a:bodyPr>
            <a:lstStyle/>
            <a:p>
              <a:pPr algn="ctr"/>
              <a:r>
                <a:rPr lang="en-US" sz="4900" dirty="0">
                  <a:solidFill>
                    <a:srgbClr val="717175"/>
                  </a:solidFill>
                  <a:latin typeface="Impact" panose="020B0806030902050204" pitchFamily="34" charset="0"/>
                </a:rPr>
                <a:t>MANAGEMENT</a:t>
              </a:r>
            </a:p>
          </p:txBody>
        </p:sp>
        <p:sp>
          <p:nvSpPr>
            <p:cNvPr id="33" name="TextBox 32">
              <a:extLst>
                <a:ext uri="{FF2B5EF4-FFF2-40B4-BE49-F238E27FC236}">
                  <a16:creationId xmlns:a16="http://schemas.microsoft.com/office/drawing/2014/main" id="{2604611F-E380-4F03-BFCB-031565E67E3F}"/>
                </a:ext>
              </a:extLst>
            </p:cNvPr>
            <p:cNvSpPr txBox="1"/>
            <p:nvPr/>
          </p:nvSpPr>
          <p:spPr>
            <a:xfrm>
              <a:off x="642796" y="3162300"/>
              <a:ext cx="4308289" cy="1231106"/>
            </a:xfrm>
            <a:prstGeom prst="rect">
              <a:avLst/>
            </a:prstGeom>
            <a:noFill/>
          </p:spPr>
          <p:txBody>
            <a:bodyPr wrap="square" rtlCol="0">
              <a:spAutoFit/>
            </a:bodyPr>
            <a:lstStyle/>
            <a:p>
              <a:pPr algn="ctr"/>
              <a:r>
                <a:rPr lang="en-US" sz="7400" dirty="0">
                  <a:solidFill>
                    <a:srgbClr val="717175"/>
                  </a:solidFill>
                </a:rPr>
                <a:t>software</a:t>
              </a:r>
            </a:p>
          </p:txBody>
        </p:sp>
      </p:grpSp>
      <p:pic>
        <p:nvPicPr>
          <p:cNvPr id="37" name="Picture 36">
            <a:extLst>
              <a:ext uri="{FF2B5EF4-FFF2-40B4-BE49-F238E27FC236}">
                <a16:creationId xmlns:a16="http://schemas.microsoft.com/office/drawing/2014/main" id="{F186CED9-352C-4D51-BB2A-E233BA6ADAE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1829" y="4068868"/>
            <a:ext cx="2335727" cy="1214578"/>
          </a:xfrm>
          <a:prstGeom prst="rect">
            <a:avLst/>
          </a:prstGeom>
        </p:spPr>
      </p:pic>
    </p:spTree>
    <p:extLst>
      <p:ext uri="{BB962C8B-B14F-4D97-AF65-F5344CB8AC3E}">
        <p14:creationId xmlns:p14="http://schemas.microsoft.com/office/powerpoint/2010/main" val="35191980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F0DF505F-C1DD-430E-9F27-1C2354B20F4C}"/>
              </a:ext>
            </a:extLst>
          </p:cNvPr>
          <p:cNvSpPr>
            <a:spLocks noGrp="1"/>
          </p:cNvSpPr>
          <p:nvPr>
            <p:ph type="title"/>
          </p:nvPr>
        </p:nvSpPr>
        <p:spPr/>
        <p:txBody>
          <a:bodyPr/>
          <a:lstStyle/>
          <a:p>
            <a:r>
              <a:rPr lang="en-US" dirty="0"/>
              <a:t>TERMINATION POLICY</a:t>
            </a:r>
          </a:p>
        </p:txBody>
      </p:sp>
      <p:sp>
        <p:nvSpPr>
          <p:cNvPr id="32" name="Freeform 29">
            <a:extLst>
              <a:ext uri="{FF2B5EF4-FFF2-40B4-BE49-F238E27FC236}">
                <a16:creationId xmlns:a16="http://schemas.microsoft.com/office/drawing/2014/main" id="{0C38E1AD-25D7-481F-82F4-228DF730F648}"/>
              </a:ext>
            </a:extLst>
          </p:cNvPr>
          <p:cNvSpPr>
            <a:spLocks/>
          </p:cNvSpPr>
          <p:nvPr/>
        </p:nvSpPr>
        <p:spPr bwMode="auto">
          <a:xfrm>
            <a:off x="5529918" y="2029426"/>
            <a:ext cx="1257961" cy="1495161"/>
          </a:xfrm>
          <a:custGeom>
            <a:avLst/>
            <a:gdLst>
              <a:gd name="T0" fmla="*/ 944 w 945"/>
              <a:gd name="T1" fmla="*/ 194 h 1122"/>
              <a:gd name="T2" fmla="*/ 944 w 945"/>
              <a:gd name="T3" fmla="*/ 180 h 1122"/>
              <a:gd name="T4" fmla="*/ 944 w 945"/>
              <a:gd name="T5" fmla="*/ 167 h 1122"/>
              <a:gd name="T6" fmla="*/ 944 w 945"/>
              <a:gd name="T7" fmla="*/ 150 h 1122"/>
              <a:gd name="T8" fmla="*/ 944 w 945"/>
              <a:gd name="T9" fmla="*/ 133 h 1122"/>
              <a:gd name="T10" fmla="*/ 944 w 945"/>
              <a:gd name="T11" fmla="*/ 88 h 1122"/>
              <a:gd name="T12" fmla="*/ 897 w 945"/>
              <a:gd name="T13" fmla="*/ 88 h 1122"/>
              <a:gd name="T14" fmla="*/ 892 w 945"/>
              <a:gd name="T15" fmla="*/ 88 h 1122"/>
              <a:gd name="T16" fmla="*/ 885 w 945"/>
              <a:gd name="T17" fmla="*/ 88 h 1122"/>
              <a:gd name="T18" fmla="*/ 820 w 945"/>
              <a:gd name="T19" fmla="*/ 87 h 1122"/>
              <a:gd name="T20" fmla="*/ 689 w 945"/>
              <a:gd name="T21" fmla="*/ 65 h 1122"/>
              <a:gd name="T22" fmla="*/ 529 w 945"/>
              <a:gd name="T23" fmla="*/ 21 h 1122"/>
              <a:gd name="T24" fmla="*/ 489 w 945"/>
              <a:gd name="T25" fmla="*/ 7 h 1122"/>
              <a:gd name="T26" fmla="*/ 473 w 945"/>
              <a:gd name="T27" fmla="*/ 0 h 1122"/>
              <a:gd name="T28" fmla="*/ 456 w 945"/>
              <a:gd name="T29" fmla="*/ 7 h 1122"/>
              <a:gd name="T30" fmla="*/ 417 w 945"/>
              <a:gd name="T31" fmla="*/ 21 h 1122"/>
              <a:gd name="T32" fmla="*/ 257 w 945"/>
              <a:gd name="T33" fmla="*/ 65 h 1122"/>
              <a:gd name="T34" fmla="*/ 125 w 945"/>
              <a:gd name="T35" fmla="*/ 87 h 1122"/>
              <a:gd name="T36" fmla="*/ 59 w 945"/>
              <a:gd name="T37" fmla="*/ 88 h 1122"/>
              <a:gd name="T38" fmla="*/ 54 w 945"/>
              <a:gd name="T39" fmla="*/ 88 h 1122"/>
              <a:gd name="T40" fmla="*/ 49 w 945"/>
              <a:gd name="T41" fmla="*/ 88 h 1122"/>
              <a:gd name="T42" fmla="*/ 2 w 945"/>
              <a:gd name="T43" fmla="*/ 88 h 1122"/>
              <a:gd name="T44" fmla="*/ 2 w 945"/>
              <a:gd name="T45" fmla="*/ 135 h 1122"/>
              <a:gd name="T46" fmla="*/ 2 w 945"/>
              <a:gd name="T47" fmla="*/ 164 h 1122"/>
              <a:gd name="T48" fmla="*/ 1 w 945"/>
              <a:gd name="T49" fmla="*/ 194 h 1122"/>
              <a:gd name="T50" fmla="*/ 1 w 945"/>
              <a:gd name="T51" fmla="*/ 195 h 1122"/>
              <a:gd name="T52" fmla="*/ 0 w 945"/>
              <a:gd name="T53" fmla="*/ 301 h 1122"/>
              <a:gd name="T54" fmla="*/ 9 w 945"/>
              <a:gd name="T55" fmla="*/ 483 h 1122"/>
              <a:gd name="T56" fmla="*/ 27 w 945"/>
              <a:gd name="T57" fmla="*/ 605 h 1122"/>
              <a:gd name="T58" fmla="*/ 43 w 945"/>
              <a:gd name="T59" fmla="*/ 663 h 1122"/>
              <a:gd name="T60" fmla="*/ 57 w 945"/>
              <a:gd name="T61" fmla="*/ 704 h 1122"/>
              <a:gd name="T62" fmla="*/ 97 w 945"/>
              <a:gd name="T63" fmla="*/ 785 h 1122"/>
              <a:gd name="T64" fmla="*/ 147 w 945"/>
              <a:gd name="T65" fmla="*/ 856 h 1122"/>
              <a:gd name="T66" fmla="*/ 204 w 945"/>
              <a:gd name="T67" fmla="*/ 920 h 1122"/>
              <a:gd name="T68" fmla="*/ 296 w 945"/>
              <a:gd name="T69" fmla="*/ 1004 h 1122"/>
              <a:gd name="T70" fmla="*/ 408 w 945"/>
              <a:gd name="T71" fmla="*/ 1083 h 1122"/>
              <a:gd name="T72" fmla="*/ 450 w 945"/>
              <a:gd name="T73" fmla="*/ 1108 h 1122"/>
              <a:gd name="T74" fmla="*/ 473 w 945"/>
              <a:gd name="T75" fmla="*/ 1122 h 1122"/>
              <a:gd name="T76" fmla="*/ 496 w 945"/>
              <a:gd name="T77" fmla="*/ 1108 h 1122"/>
              <a:gd name="T78" fmla="*/ 538 w 945"/>
              <a:gd name="T79" fmla="*/ 1083 h 1122"/>
              <a:gd name="T80" fmla="*/ 650 w 945"/>
              <a:gd name="T81" fmla="*/ 1004 h 1122"/>
              <a:gd name="T82" fmla="*/ 742 w 945"/>
              <a:gd name="T83" fmla="*/ 920 h 1122"/>
              <a:gd name="T84" fmla="*/ 799 w 945"/>
              <a:gd name="T85" fmla="*/ 856 h 1122"/>
              <a:gd name="T86" fmla="*/ 849 w 945"/>
              <a:gd name="T87" fmla="*/ 785 h 1122"/>
              <a:gd name="T88" fmla="*/ 889 w 945"/>
              <a:gd name="T89" fmla="*/ 704 h 1122"/>
              <a:gd name="T90" fmla="*/ 902 w 945"/>
              <a:gd name="T91" fmla="*/ 663 h 1122"/>
              <a:gd name="T92" fmla="*/ 918 w 945"/>
              <a:gd name="T93" fmla="*/ 604 h 1122"/>
              <a:gd name="T94" fmla="*/ 937 w 945"/>
              <a:gd name="T95" fmla="*/ 480 h 1122"/>
              <a:gd name="T96" fmla="*/ 945 w 945"/>
              <a:gd name="T97" fmla="*/ 296 h 1122"/>
              <a:gd name="T98" fmla="*/ 944 w 945"/>
              <a:gd name="T99" fmla="*/ 194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45" h="1122">
                <a:moveTo>
                  <a:pt x="944" y="194"/>
                </a:moveTo>
                <a:lnTo>
                  <a:pt x="944" y="180"/>
                </a:lnTo>
                <a:lnTo>
                  <a:pt x="944" y="167"/>
                </a:lnTo>
                <a:lnTo>
                  <a:pt x="944" y="150"/>
                </a:lnTo>
                <a:lnTo>
                  <a:pt x="944" y="133"/>
                </a:lnTo>
                <a:lnTo>
                  <a:pt x="944" y="88"/>
                </a:lnTo>
                <a:lnTo>
                  <a:pt x="897" y="88"/>
                </a:lnTo>
                <a:lnTo>
                  <a:pt x="892" y="88"/>
                </a:lnTo>
                <a:lnTo>
                  <a:pt x="885" y="88"/>
                </a:lnTo>
                <a:lnTo>
                  <a:pt x="820" y="87"/>
                </a:lnTo>
                <a:lnTo>
                  <a:pt x="689" y="65"/>
                </a:lnTo>
                <a:lnTo>
                  <a:pt x="529" y="21"/>
                </a:lnTo>
                <a:lnTo>
                  <a:pt x="489" y="7"/>
                </a:lnTo>
                <a:lnTo>
                  <a:pt x="473" y="0"/>
                </a:lnTo>
                <a:lnTo>
                  <a:pt x="456" y="7"/>
                </a:lnTo>
                <a:lnTo>
                  <a:pt x="417" y="21"/>
                </a:lnTo>
                <a:lnTo>
                  <a:pt x="257" y="65"/>
                </a:lnTo>
                <a:lnTo>
                  <a:pt x="125" y="87"/>
                </a:lnTo>
                <a:lnTo>
                  <a:pt x="59" y="88"/>
                </a:lnTo>
                <a:lnTo>
                  <a:pt x="54" y="88"/>
                </a:lnTo>
                <a:lnTo>
                  <a:pt x="49" y="88"/>
                </a:lnTo>
                <a:lnTo>
                  <a:pt x="2" y="88"/>
                </a:lnTo>
                <a:lnTo>
                  <a:pt x="2" y="135"/>
                </a:lnTo>
                <a:lnTo>
                  <a:pt x="2" y="164"/>
                </a:lnTo>
                <a:lnTo>
                  <a:pt x="1" y="194"/>
                </a:lnTo>
                <a:lnTo>
                  <a:pt x="1" y="195"/>
                </a:lnTo>
                <a:lnTo>
                  <a:pt x="0" y="301"/>
                </a:lnTo>
                <a:lnTo>
                  <a:pt x="9" y="483"/>
                </a:lnTo>
                <a:lnTo>
                  <a:pt x="27" y="605"/>
                </a:lnTo>
                <a:lnTo>
                  <a:pt x="43" y="663"/>
                </a:lnTo>
                <a:lnTo>
                  <a:pt x="57" y="704"/>
                </a:lnTo>
                <a:lnTo>
                  <a:pt x="97" y="785"/>
                </a:lnTo>
                <a:lnTo>
                  <a:pt x="147" y="856"/>
                </a:lnTo>
                <a:lnTo>
                  <a:pt x="204" y="920"/>
                </a:lnTo>
                <a:lnTo>
                  <a:pt x="296" y="1004"/>
                </a:lnTo>
                <a:lnTo>
                  <a:pt x="408" y="1083"/>
                </a:lnTo>
                <a:lnTo>
                  <a:pt x="450" y="1108"/>
                </a:lnTo>
                <a:lnTo>
                  <a:pt x="473" y="1122"/>
                </a:lnTo>
                <a:lnTo>
                  <a:pt x="496" y="1108"/>
                </a:lnTo>
                <a:lnTo>
                  <a:pt x="538" y="1083"/>
                </a:lnTo>
                <a:lnTo>
                  <a:pt x="650" y="1004"/>
                </a:lnTo>
                <a:lnTo>
                  <a:pt x="742" y="920"/>
                </a:lnTo>
                <a:lnTo>
                  <a:pt x="799" y="856"/>
                </a:lnTo>
                <a:lnTo>
                  <a:pt x="849" y="785"/>
                </a:lnTo>
                <a:lnTo>
                  <a:pt x="889" y="704"/>
                </a:lnTo>
                <a:lnTo>
                  <a:pt x="902" y="663"/>
                </a:lnTo>
                <a:lnTo>
                  <a:pt x="918" y="604"/>
                </a:lnTo>
                <a:lnTo>
                  <a:pt x="937" y="480"/>
                </a:lnTo>
                <a:lnTo>
                  <a:pt x="945" y="296"/>
                </a:lnTo>
                <a:lnTo>
                  <a:pt x="944" y="194"/>
                </a:lnTo>
                <a:close/>
              </a:path>
            </a:pathLst>
          </a:custGeom>
          <a:solidFill>
            <a:srgbClr val="A3AB16"/>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5" name="Group 34">
            <a:extLst>
              <a:ext uri="{FF2B5EF4-FFF2-40B4-BE49-F238E27FC236}">
                <a16:creationId xmlns:a16="http://schemas.microsoft.com/office/drawing/2014/main" id="{5063383A-CE3A-45D0-8E7D-FAC2BE283BE9}"/>
              </a:ext>
            </a:extLst>
          </p:cNvPr>
          <p:cNvGrpSpPr/>
          <p:nvPr/>
        </p:nvGrpSpPr>
        <p:grpSpPr>
          <a:xfrm>
            <a:off x="1126828" y="1907564"/>
            <a:ext cx="989837" cy="1738884"/>
            <a:chOff x="1203325" y="2001012"/>
            <a:chExt cx="989837" cy="1738884"/>
          </a:xfrm>
        </p:grpSpPr>
        <p:sp>
          <p:nvSpPr>
            <p:cNvPr id="26" name="Rectangle 25">
              <a:extLst>
                <a:ext uri="{FF2B5EF4-FFF2-40B4-BE49-F238E27FC236}">
                  <a16:creationId xmlns:a16="http://schemas.microsoft.com/office/drawing/2014/main" id="{2D290EEF-75C3-4221-9978-E131ACB9A7B8}"/>
                </a:ext>
              </a:extLst>
            </p:cNvPr>
            <p:cNvSpPr/>
            <p:nvPr/>
          </p:nvSpPr>
          <p:spPr>
            <a:xfrm>
              <a:off x="1240662" y="2001012"/>
              <a:ext cx="952500" cy="1524000"/>
            </a:xfrm>
            <a:prstGeom prst="rect">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Parallelogram 32">
              <a:extLst>
                <a:ext uri="{FF2B5EF4-FFF2-40B4-BE49-F238E27FC236}">
                  <a16:creationId xmlns:a16="http://schemas.microsoft.com/office/drawing/2014/main" id="{EE04746B-58DB-4FF4-B403-9E1643DCA19C}"/>
                </a:ext>
              </a:extLst>
            </p:cNvPr>
            <p:cNvSpPr/>
            <p:nvPr/>
          </p:nvSpPr>
          <p:spPr>
            <a:xfrm rot="5400000">
              <a:off x="819277" y="2403348"/>
              <a:ext cx="1720596" cy="952500"/>
            </a:xfrm>
            <a:prstGeom prst="parallelogram">
              <a:avLst>
                <a:gd name="adj" fmla="val 21160"/>
              </a:avLst>
            </a:prstGeom>
            <a:solidFill>
              <a:schemeClr val="bg1"/>
            </a:solidFill>
            <a:ln w="57150">
              <a:solidFill>
                <a:srgbClr val="A3AB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4" name="Oval 33">
              <a:extLst>
                <a:ext uri="{FF2B5EF4-FFF2-40B4-BE49-F238E27FC236}">
                  <a16:creationId xmlns:a16="http://schemas.microsoft.com/office/drawing/2014/main" id="{047EB7EA-008E-475D-9F47-31E8A311DE04}"/>
                </a:ext>
              </a:extLst>
            </p:cNvPr>
            <p:cNvSpPr/>
            <p:nvPr/>
          </p:nvSpPr>
          <p:spPr>
            <a:xfrm>
              <a:off x="1989208" y="3022988"/>
              <a:ext cx="139312" cy="139312"/>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37" name="Graphic 16" descr="Gavel">
            <a:extLst>
              <a:ext uri="{FF2B5EF4-FFF2-40B4-BE49-F238E27FC236}">
                <a16:creationId xmlns:a16="http://schemas.microsoft.com/office/drawing/2014/main" id="{DE4F9CAA-67A3-4496-9E3E-A362F35BFFA3}"/>
              </a:ext>
            </a:extLst>
          </p:cNvPr>
          <p:cNvGrpSpPr/>
          <p:nvPr/>
        </p:nvGrpSpPr>
        <p:grpSpPr>
          <a:xfrm>
            <a:off x="2941427" y="1828111"/>
            <a:ext cx="1897790" cy="1897790"/>
            <a:chOff x="2746375" y="2292196"/>
            <a:chExt cx="1427888" cy="1427888"/>
          </a:xfrm>
        </p:grpSpPr>
        <p:sp>
          <p:nvSpPr>
            <p:cNvPr id="38" name="Freeform: Shape 37">
              <a:extLst>
                <a:ext uri="{FF2B5EF4-FFF2-40B4-BE49-F238E27FC236}">
                  <a16:creationId xmlns:a16="http://schemas.microsoft.com/office/drawing/2014/main" id="{35B88EB4-772C-4506-B0EA-1B242F480E6C}"/>
                </a:ext>
              </a:extLst>
            </p:cNvPr>
            <p:cNvSpPr/>
            <p:nvPr/>
          </p:nvSpPr>
          <p:spPr>
            <a:xfrm>
              <a:off x="2848052" y="3405293"/>
              <a:ext cx="624701" cy="208234"/>
            </a:xfrm>
            <a:custGeom>
              <a:avLst/>
              <a:gdLst>
                <a:gd name="connsiteX0" fmla="*/ 552772 w 624701"/>
                <a:gd name="connsiteY0" fmla="*/ 76809 h 208233"/>
                <a:gd name="connsiteX1" fmla="*/ 523024 w 624701"/>
                <a:gd name="connsiteY1" fmla="*/ 76809 h 208233"/>
                <a:gd name="connsiteX2" fmla="*/ 523024 w 624701"/>
                <a:gd name="connsiteY2" fmla="*/ 17314 h 208233"/>
                <a:gd name="connsiteX3" fmla="*/ 106557 w 624701"/>
                <a:gd name="connsiteY3" fmla="*/ 17314 h 208233"/>
                <a:gd name="connsiteX4" fmla="*/ 106557 w 624701"/>
                <a:gd name="connsiteY4" fmla="*/ 76809 h 208233"/>
                <a:gd name="connsiteX5" fmla="*/ 76809 w 624701"/>
                <a:gd name="connsiteY5" fmla="*/ 76809 h 208233"/>
                <a:gd name="connsiteX6" fmla="*/ 17314 w 624701"/>
                <a:gd name="connsiteY6" fmla="*/ 136305 h 208233"/>
                <a:gd name="connsiteX7" fmla="*/ 76809 w 624701"/>
                <a:gd name="connsiteY7" fmla="*/ 195800 h 208233"/>
                <a:gd name="connsiteX8" fmla="*/ 552772 w 624701"/>
                <a:gd name="connsiteY8" fmla="*/ 195800 h 208233"/>
                <a:gd name="connsiteX9" fmla="*/ 612267 w 624701"/>
                <a:gd name="connsiteY9" fmla="*/ 136305 h 208233"/>
                <a:gd name="connsiteX10" fmla="*/ 552772 w 624701"/>
                <a:gd name="connsiteY10" fmla="*/ 76809 h 208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4701" h="208233">
                  <a:moveTo>
                    <a:pt x="552772" y="76809"/>
                  </a:moveTo>
                  <a:lnTo>
                    <a:pt x="523024" y="76809"/>
                  </a:lnTo>
                  <a:lnTo>
                    <a:pt x="523024" y="17314"/>
                  </a:lnTo>
                  <a:lnTo>
                    <a:pt x="106557" y="17314"/>
                  </a:lnTo>
                  <a:lnTo>
                    <a:pt x="106557" y="76809"/>
                  </a:lnTo>
                  <a:lnTo>
                    <a:pt x="76809" y="76809"/>
                  </a:lnTo>
                  <a:cubicBezTo>
                    <a:pt x="44087" y="76809"/>
                    <a:pt x="17314" y="103582"/>
                    <a:pt x="17314" y="136305"/>
                  </a:cubicBezTo>
                  <a:cubicBezTo>
                    <a:pt x="17314" y="169027"/>
                    <a:pt x="44087" y="195800"/>
                    <a:pt x="76809" y="195800"/>
                  </a:cubicBezTo>
                  <a:lnTo>
                    <a:pt x="552772" y="195800"/>
                  </a:lnTo>
                  <a:cubicBezTo>
                    <a:pt x="585495" y="195800"/>
                    <a:pt x="612267" y="169027"/>
                    <a:pt x="612267" y="136305"/>
                  </a:cubicBezTo>
                  <a:cubicBezTo>
                    <a:pt x="612267" y="103582"/>
                    <a:pt x="585495" y="76809"/>
                    <a:pt x="552772" y="76809"/>
                  </a:cubicBezTo>
                  <a:close/>
                </a:path>
              </a:pathLst>
            </a:custGeom>
            <a:solidFill>
              <a:srgbClr val="A3AB16"/>
            </a:solidFill>
            <a:ln w="14784"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0D8A667D-6B8D-417B-B056-C0F16EEB4EDB}"/>
                </a:ext>
              </a:extLst>
            </p:cNvPr>
            <p:cNvSpPr/>
            <p:nvPr/>
          </p:nvSpPr>
          <p:spPr>
            <a:xfrm>
              <a:off x="3026538" y="2857936"/>
              <a:ext cx="401594" cy="401594"/>
            </a:xfrm>
            <a:custGeom>
              <a:avLst/>
              <a:gdLst>
                <a:gd name="connsiteX0" fmla="*/ 372799 w 401593"/>
                <a:gd name="connsiteY0" fmla="*/ 328177 h 401593"/>
                <a:gd name="connsiteX1" fmla="*/ 372799 w 401593"/>
                <a:gd name="connsiteY1" fmla="*/ 265707 h 401593"/>
                <a:gd name="connsiteX2" fmla="*/ 137792 w 401593"/>
                <a:gd name="connsiteY2" fmla="*/ 30700 h 401593"/>
                <a:gd name="connsiteX3" fmla="*/ 75322 w 401593"/>
                <a:gd name="connsiteY3" fmla="*/ 30700 h 401593"/>
                <a:gd name="connsiteX4" fmla="*/ 17314 w 401593"/>
                <a:gd name="connsiteY4" fmla="*/ 88708 h 401593"/>
                <a:gd name="connsiteX5" fmla="*/ 314791 w 401593"/>
                <a:gd name="connsiteY5" fmla="*/ 386185 h 401593"/>
                <a:gd name="connsiteX6" fmla="*/ 372799 w 401593"/>
                <a:gd name="connsiteY6" fmla="*/ 328177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372799" y="328177"/>
                  </a:moveTo>
                  <a:cubicBezTo>
                    <a:pt x="390647" y="310329"/>
                    <a:pt x="390647" y="282068"/>
                    <a:pt x="372799" y="265707"/>
                  </a:cubicBezTo>
                  <a:lnTo>
                    <a:pt x="137792" y="30700"/>
                  </a:lnTo>
                  <a:cubicBezTo>
                    <a:pt x="119944" y="12852"/>
                    <a:pt x="91683" y="12852"/>
                    <a:pt x="75322" y="30700"/>
                  </a:cubicBezTo>
                  <a:lnTo>
                    <a:pt x="17314" y="88708"/>
                  </a:lnTo>
                  <a:lnTo>
                    <a:pt x="314791" y="386185"/>
                  </a:lnTo>
                  <a:lnTo>
                    <a:pt x="372799" y="328177"/>
                  </a:lnTo>
                  <a:close/>
                </a:path>
              </a:pathLst>
            </a:custGeom>
            <a:solidFill>
              <a:srgbClr val="A3AB16"/>
            </a:solidFill>
            <a:ln w="14784"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F8857F9D-D899-40FB-A05E-AEDBF62A6DCE}"/>
                </a:ext>
              </a:extLst>
            </p:cNvPr>
            <p:cNvSpPr/>
            <p:nvPr/>
          </p:nvSpPr>
          <p:spPr>
            <a:xfrm>
              <a:off x="3490601" y="2393873"/>
              <a:ext cx="401594" cy="401594"/>
            </a:xfrm>
            <a:custGeom>
              <a:avLst/>
              <a:gdLst>
                <a:gd name="connsiteX0" fmla="*/ 265707 w 401593"/>
                <a:gd name="connsiteY0" fmla="*/ 372799 h 401593"/>
                <a:gd name="connsiteX1" fmla="*/ 328177 w 401593"/>
                <a:gd name="connsiteY1" fmla="*/ 372799 h 401593"/>
                <a:gd name="connsiteX2" fmla="*/ 386185 w 401593"/>
                <a:gd name="connsiteY2" fmla="*/ 314791 h 401593"/>
                <a:gd name="connsiteX3" fmla="*/ 88708 w 401593"/>
                <a:gd name="connsiteY3" fmla="*/ 17314 h 401593"/>
                <a:gd name="connsiteX4" fmla="*/ 30700 w 401593"/>
                <a:gd name="connsiteY4" fmla="*/ 75322 h 401593"/>
                <a:gd name="connsiteX5" fmla="*/ 30700 w 401593"/>
                <a:gd name="connsiteY5" fmla="*/ 137792 h 401593"/>
                <a:gd name="connsiteX6" fmla="*/ 265707 w 401593"/>
                <a:gd name="connsiteY6" fmla="*/ 372799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265707" y="372799"/>
                  </a:moveTo>
                  <a:cubicBezTo>
                    <a:pt x="283556" y="390647"/>
                    <a:pt x="311816" y="390647"/>
                    <a:pt x="328177" y="372799"/>
                  </a:cubicBezTo>
                  <a:lnTo>
                    <a:pt x="386185" y="314791"/>
                  </a:lnTo>
                  <a:lnTo>
                    <a:pt x="88708" y="17314"/>
                  </a:lnTo>
                  <a:lnTo>
                    <a:pt x="30700" y="75322"/>
                  </a:lnTo>
                  <a:cubicBezTo>
                    <a:pt x="12852" y="93171"/>
                    <a:pt x="12852" y="121431"/>
                    <a:pt x="30700" y="137792"/>
                  </a:cubicBezTo>
                  <a:lnTo>
                    <a:pt x="265707" y="372799"/>
                  </a:lnTo>
                  <a:close/>
                </a:path>
              </a:pathLst>
            </a:custGeom>
            <a:solidFill>
              <a:srgbClr val="A3AB16"/>
            </a:solidFill>
            <a:ln w="14784"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358C4EC-795A-4E8F-B677-CBD1279940F5}"/>
                </a:ext>
              </a:extLst>
            </p:cNvPr>
            <p:cNvSpPr/>
            <p:nvPr/>
          </p:nvSpPr>
          <p:spPr>
            <a:xfrm>
              <a:off x="3175276" y="2542611"/>
              <a:ext cx="892430" cy="862682"/>
            </a:xfrm>
            <a:custGeom>
              <a:avLst/>
              <a:gdLst>
                <a:gd name="connsiteX0" fmla="*/ 865123 w 892430"/>
                <a:gd name="connsiteY0" fmla="*/ 746132 h 862682"/>
                <a:gd name="connsiteX1" fmla="*/ 463529 w 892430"/>
                <a:gd name="connsiteY1" fmla="*/ 344538 h 862682"/>
                <a:gd name="connsiteX2" fmla="*/ 552772 w 892430"/>
                <a:gd name="connsiteY2" fmla="*/ 255295 h 862682"/>
                <a:gd name="connsiteX3" fmla="*/ 314791 w 892430"/>
                <a:gd name="connsiteY3" fmla="*/ 17314 h 862682"/>
                <a:gd name="connsiteX4" fmla="*/ 17314 w 892430"/>
                <a:gd name="connsiteY4" fmla="*/ 314791 h 862682"/>
                <a:gd name="connsiteX5" fmla="*/ 255295 w 892430"/>
                <a:gd name="connsiteY5" fmla="*/ 552772 h 862682"/>
                <a:gd name="connsiteX6" fmla="*/ 374286 w 892430"/>
                <a:gd name="connsiteY6" fmla="*/ 433781 h 862682"/>
                <a:gd name="connsiteX7" fmla="*/ 775880 w 892430"/>
                <a:gd name="connsiteY7" fmla="*/ 835375 h 862682"/>
                <a:gd name="connsiteX8" fmla="*/ 865123 w 892430"/>
                <a:gd name="connsiteY8" fmla="*/ 835375 h 862682"/>
                <a:gd name="connsiteX9" fmla="*/ 865123 w 892430"/>
                <a:gd name="connsiteY9" fmla="*/ 746132 h 86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2430" h="862682">
                  <a:moveTo>
                    <a:pt x="865123" y="746132"/>
                  </a:moveTo>
                  <a:lnTo>
                    <a:pt x="463529" y="344538"/>
                  </a:lnTo>
                  <a:lnTo>
                    <a:pt x="552772" y="255295"/>
                  </a:lnTo>
                  <a:lnTo>
                    <a:pt x="314791" y="17314"/>
                  </a:lnTo>
                  <a:lnTo>
                    <a:pt x="17314" y="314791"/>
                  </a:lnTo>
                  <a:lnTo>
                    <a:pt x="255295" y="552772"/>
                  </a:lnTo>
                  <a:lnTo>
                    <a:pt x="374286" y="433781"/>
                  </a:lnTo>
                  <a:lnTo>
                    <a:pt x="775880" y="835375"/>
                  </a:lnTo>
                  <a:cubicBezTo>
                    <a:pt x="801165" y="860660"/>
                    <a:pt x="839837" y="860660"/>
                    <a:pt x="865123" y="835375"/>
                  </a:cubicBezTo>
                  <a:cubicBezTo>
                    <a:pt x="890408" y="810089"/>
                    <a:pt x="890408" y="771417"/>
                    <a:pt x="865123" y="746132"/>
                  </a:cubicBezTo>
                  <a:close/>
                </a:path>
              </a:pathLst>
            </a:custGeom>
            <a:solidFill>
              <a:srgbClr val="A3AB16"/>
            </a:solidFill>
            <a:ln w="14784" cap="flat">
              <a:noFill/>
              <a:prstDash val="solid"/>
              <a:miter/>
            </a:ln>
          </p:spPr>
          <p:txBody>
            <a:bodyPr rtlCol="0" anchor="ctr"/>
            <a:lstStyle/>
            <a:p>
              <a:endParaRPr lang="en-US"/>
            </a:p>
          </p:txBody>
        </p:sp>
      </p:grpSp>
      <p:sp>
        <p:nvSpPr>
          <p:cNvPr id="42" name="TextBox 41">
            <a:extLst>
              <a:ext uri="{FF2B5EF4-FFF2-40B4-BE49-F238E27FC236}">
                <a16:creationId xmlns:a16="http://schemas.microsoft.com/office/drawing/2014/main" id="{0A85E727-7F62-444B-8980-1A2A6CE10A61}"/>
              </a:ext>
            </a:extLst>
          </p:cNvPr>
          <p:cNvSpPr txBox="1"/>
          <p:nvPr/>
        </p:nvSpPr>
        <p:spPr>
          <a:xfrm>
            <a:off x="364446" y="3922526"/>
            <a:ext cx="2514600" cy="369332"/>
          </a:xfrm>
          <a:prstGeom prst="rect">
            <a:avLst/>
          </a:prstGeom>
          <a:noFill/>
        </p:spPr>
        <p:txBody>
          <a:bodyPr wrap="square" rtlCol="0">
            <a:spAutoFit/>
          </a:bodyPr>
          <a:lstStyle/>
          <a:p>
            <a:pPr algn="ctr"/>
            <a:r>
              <a:rPr lang="en-US" dirty="0">
                <a:solidFill>
                  <a:srgbClr val="717175"/>
                </a:solidFill>
              </a:rPr>
              <a:t>Resignation</a:t>
            </a:r>
          </a:p>
        </p:txBody>
      </p:sp>
      <p:sp>
        <p:nvSpPr>
          <p:cNvPr id="43" name="TextBox 42">
            <a:extLst>
              <a:ext uri="{FF2B5EF4-FFF2-40B4-BE49-F238E27FC236}">
                <a16:creationId xmlns:a16="http://schemas.microsoft.com/office/drawing/2014/main" id="{DEA25A6D-7CF0-478A-AA1D-CDDECCB1F0BA}"/>
              </a:ext>
            </a:extLst>
          </p:cNvPr>
          <p:cNvSpPr txBox="1"/>
          <p:nvPr/>
        </p:nvSpPr>
        <p:spPr>
          <a:xfrm>
            <a:off x="2633022" y="3926906"/>
            <a:ext cx="2514600" cy="646331"/>
          </a:xfrm>
          <a:prstGeom prst="rect">
            <a:avLst/>
          </a:prstGeom>
          <a:noFill/>
        </p:spPr>
        <p:txBody>
          <a:bodyPr wrap="square" rtlCol="0">
            <a:spAutoFit/>
          </a:bodyPr>
          <a:lstStyle/>
          <a:p>
            <a:pPr algn="ctr"/>
            <a:r>
              <a:rPr lang="en-US" dirty="0">
                <a:solidFill>
                  <a:srgbClr val="717175"/>
                </a:solidFill>
              </a:rPr>
              <a:t>Disciplinary</a:t>
            </a:r>
          </a:p>
          <a:p>
            <a:pPr algn="ctr"/>
            <a:r>
              <a:rPr lang="en-US" dirty="0">
                <a:solidFill>
                  <a:srgbClr val="717175"/>
                </a:solidFill>
              </a:rPr>
              <a:t> Actions</a:t>
            </a:r>
          </a:p>
        </p:txBody>
      </p:sp>
      <p:sp>
        <p:nvSpPr>
          <p:cNvPr id="44" name="TextBox 43">
            <a:extLst>
              <a:ext uri="{FF2B5EF4-FFF2-40B4-BE49-F238E27FC236}">
                <a16:creationId xmlns:a16="http://schemas.microsoft.com/office/drawing/2014/main" id="{EB2C9991-4460-4623-9E20-46245EC6A123}"/>
              </a:ext>
            </a:extLst>
          </p:cNvPr>
          <p:cNvSpPr txBox="1"/>
          <p:nvPr/>
        </p:nvSpPr>
        <p:spPr>
          <a:xfrm>
            <a:off x="4901598" y="3931286"/>
            <a:ext cx="2514600" cy="646331"/>
          </a:xfrm>
          <a:prstGeom prst="rect">
            <a:avLst/>
          </a:prstGeom>
          <a:noFill/>
        </p:spPr>
        <p:txBody>
          <a:bodyPr wrap="square" rtlCol="0">
            <a:spAutoFit/>
          </a:bodyPr>
          <a:lstStyle/>
          <a:p>
            <a:pPr algn="ctr"/>
            <a:r>
              <a:rPr lang="en-US" dirty="0">
                <a:solidFill>
                  <a:srgbClr val="717175"/>
                </a:solidFill>
              </a:rPr>
              <a:t>Unemployment Insurance</a:t>
            </a:r>
          </a:p>
        </p:txBody>
      </p:sp>
      <p:sp>
        <p:nvSpPr>
          <p:cNvPr id="45" name="Rectangle 44">
            <a:extLst>
              <a:ext uri="{FF2B5EF4-FFF2-40B4-BE49-F238E27FC236}">
                <a16:creationId xmlns:a16="http://schemas.microsoft.com/office/drawing/2014/main" id="{5F19D8E4-D225-4F2F-B937-88AC8D6D5E62}"/>
              </a:ext>
            </a:extLst>
          </p:cNvPr>
          <p:cNvSpPr/>
          <p:nvPr/>
        </p:nvSpPr>
        <p:spPr>
          <a:xfrm>
            <a:off x="2751344" y="1562100"/>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8828208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F0DF505F-C1DD-430E-9F27-1C2354B20F4C}"/>
              </a:ext>
            </a:extLst>
          </p:cNvPr>
          <p:cNvSpPr>
            <a:spLocks noGrp="1"/>
          </p:cNvSpPr>
          <p:nvPr>
            <p:ph type="title"/>
          </p:nvPr>
        </p:nvSpPr>
        <p:spPr/>
        <p:txBody>
          <a:bodyPr/>
          <a:lstStyle/>
          <a:p>
            <a:r>
              <a:rPr lang="en-US" dirty="0"/>
              <a:t>TERMINATION POLICY</a:t>
            </a:r>
          </a:p>
        </p:txBody>
      </p:sp>
      <p:sp>
        <p:nvSpPr>
          <p:cNvPr id="32" name="Freeform 29">
            <a:extLst>
              <a:ext uri="{FF2B5EF4-FFF2-40B4-BE49-F238E27FC236}">
                <a16:creationId xmlns:a16="http://schemas.microsoft.com/office/drawing/2014/main" id="{0C38E1AD-25D7-481F-82F4-228DF730F648}"/>
              </a:ext>
            </a:extLst>
          </p:cNvPr>
          <p:cNvSpPr>
            <a:spLocks/>
          </p:cNvSpPr>
          <p:nvPr/>
        </p:nvSpPr>
        <p:spPr bwMode="auto">
          <a:xfrm>
            <a:off x="5529918" y="2029426"/>
            <a:ext cx="1257961" cy="1495161"/>
          </a:xfrm>
          <a:custGeom>
            <a:avLst/>
            <a:gdLst>
              <a:gd name="T0" fmla="*/ 944 w 945"/>
              <a:gd name="T1" fmla="*/ 194 h 1122"/>
              <a:gd name="T2" fmla="*/ 944 w 945"/>
              <a:gd name="T3" fmla="*/ 180 h 1122"/>
              <a:gd name="T4" fmla="*/ 944 w 945"/>
              <a:gd name="T5" fmla="*/ 167 h 1122"/>
              <a:gd name="T6" fmla="*/ 944 w 945"/>
              <a:gd name="T7" fmla="*/ 150 h 1122"/>
              <a:gd name="T8" fmla="*/ 944 w 945"/>
              <a:gd name="T9" fmla="*/ 133 h 1122"/>
              <a:gd name="T10" fmla="*/ 944 w 945"/>
              <a:gd name="T11" fmla="*/ 88 h 1122"/>
              <a:gd name="T12" fmla="*/ 897 w 945"/>
              <a:gd name="T13" fmla="*/ 88 h 1122"/>
              <a:gd name="T14" fmla="*/ 892 w 945"/>
              <a:gd name="T15" fmla="*/ 88 h 1122"/>
              <a:gd name="T16" fmla="*/ 885 w 945"/>
              <a:gd name="T17" fmla="*/ 88 h 1122"/>
              <a:gd name="T18" fmla="*/ 820 w 945"/>
              <a:gd name="T19" fmla="*/ 87 h 1122"/>
              <a:gd name="T20" fmla="*/ 689 w 945"/>
              <a:gd name="T21" fmla="*/ 65 h 1122"/>
              <a:gd name="T22" fmla="*/ 529 w 945"/>
              <a:gd name="T23" fmla="*/ 21 h 1122"/>
              <a:gd name="T24" fmla="*/ 489 w 945"/>
              <a:gd name="T25" fmla="*/ 7 h 1122"/>
              <a:gd name="T26" fmla="*/ 473 w 945"/>
              <a:gd name="T27" fmla="*/ 0 h 1122"/>
              <a:gd name="T28" fmla="*/ 456 w 945"/>
              <a:gd name="T29" fmla="*/ 7 h 1122"/>
              <a:gd name="T30" fmla="*/ 417 w 945"/>
              <a:gd name="T31" fmla="*/ 21 h 1122"/>
              <a:gd name="T32" fmla="*/ 257 w 945"/>
              <a:gd name="T33" fmla="*/ 65 h 1122"/>
              <a:gd name="T34" fmla="*/ 125 w 945"/>
              <a:gd name="T35" fmla="*/ 87 h 1122"/>
              <a:gd name="T36" fmla="*/ 59 w 945"/>
              <a:gd name="T37" fmla="*/ 88 h 1122"/>
              <a:gd name="T38" fmla="*/ 54 w 945"/>
              <a:gd name="T39" fmla="*/ 88 h 1122"/>
              <a:gd name="T40" fmla="*/ 49 w 945"/>
              <a:gd name="T41" fmla="*/ 88 h 1122"/>
              <a:gd name="T42" fmla="*/ 2 w 945"/>
              <a:gd name="T43" fmla="*/ 88 h 1122"/>
              <a:gd name="T44" fmla="*/ 2 w 945"/>
              <a:gd name="T45" fmla="*/ 135 h 1122"/>
              <a:gd name="T46" fmla="*/ 2 w 945"/>
              <a:gd name="T47" fmla="*/ 164 h 1122"/>
              <a:gd name="T48" fmla="*/ 1 w 945"/>
              <a:gd name="T49" fmla="*/ 194 h 1122"/>
              <a:gd name="T50" fmla="*/ 1 w 945"/>
              <a:gd name="T51" fmla="*/ 195 h 1122"/>
              <a:gd name="T52" fmla="*/ 0 w 945"/>
              <a:gd name="T53" fmla="*/ 301 h 1122"/>
              <a:gd name="T54" fmla="*/ 9 w 945"/>
              <a:gd name="T55" fmla="*/ 483 h 1122"/>
              <a:gd name="T56" fmla="*/ 27 w 945"/>
              <a:gd name="T57" fmla="*/ 605 h 1122"/>
              <a:gd name="T58" fmla="*/ 43 w 945"/>
              <a:gd name="T59" fmla="*/ 663 h 1122"/>
              <a:gd name="T60" fmla="*/ 57 w 945"/>
              <a:gd name="T61" fmla="*/ 704 h 1122"/>
              <a:gd name="T62" fmla="*/ 97 w 945"/>
              <a:gd name="T63" fmla="*/ 785 h 1122"/>
              <a:gd name="T64" fmla="*/ 147 w 945"/>
              <a:gd name="T65" fmla="*/ 856 h 1122"/>
              <a:gd name="T66" fmla="*/ 204 w 945"/>
              <a:gd name="T67" fmla="*/ 920 h 1122"/>
              <a:gd name="T68" fmla="*/ 296 w 945"/>
              <a:gd name="T69" fmla="*/ 1004 h 1122"/>
              <a:gd name="T70" fmla="*/ 408 w 945"/>
              <a:gd name="T71" fmla="*/ 1083 h 1122"/>
              <a:gd name="T72" fmla="*/ 450 w 945"/>
              <a:gd name="T73" fmla="*/ 1108 h 1122"/>
              <a:gd name="T74" fmla="*/ 473 w 945"/>
              <a:gd name="T75" fmla="*/ 1122 h 1122"/>
              <a:gd name="T76" fmla="*/ 496 w 945"/>
              <a:gd name="T77" fmla="*/ 1108 h 1122"/>
              <a:gd name="T78" fmla="*/ 538 w 945"/>
              <a:gd name="T79" fmla="*/ 1083 h 1122"/>
              <a:gd name="T80" fmla="*/ 650 w 945"/>
              <a:gd name="T81" fmla="*/ 1004 h 1122"/>
              <a:gd name="T82" fmla="*/ 742 w 945"/>
              <a:gd name="T83" fmla="*/ 920 h 1122"/>
              <a:gd name="T84" fmla="*/ 799 w 945"/>
              <a:gd name="T85" fmla="*/ 856 h 1122"/>
              <a:gd name="T86" fmla="*/ 849 w 945"/>
              <a:gd name="T87" fmla="*/ 785 h 1122"/>
              <a:gd name="T88" fmla="*/ 889 w 945"/>
              <a:gd name="T89" fmla="*/ 704 h 1122"/>
              <a:gd name="T90" fmla="*/ 902 w 945"/>
              <a:gd name="T91" fmla="*/ 663 h 1122"/>
              <a:gd name="T92" fmla="*/ 918 w 945"/>
              <a:gd name="T93" fmla="*/ 604 h 1122"/>
              <a:gd name="T94" fmla="*/ 937 w 945"/>
              <a:gd name="T95" fmla="*/ 480 h 1122"/>
              <a:gd name="T96" fmla="*/ 945 w 945"/>
              <a:gd name="T97" fmla="*/ 296 h 1122"/>
              <a:gd name="T98" fmla="*/ 944 w 945"/>
              <a:gd name="T99" fmla="*/ 194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45" h="1122">
                <a:moveTo>
                  <a:pt x="944" y="194"/>
                </a:moveTo>
                <a:lnTo>
                  <a:pt x="944" y="180"/>
                </a:lnTo>
                <a:lnTo>
                  <a:pt x="944" y="167"/>
                </a:lnTo>
                <a:lnTo>
                  <a:pt x="944" y="150"/>
                </a:lnTo>
                <a:lnTo>
                  <a:pt x="944" y="133"/>
                </a:lnTo>
                <a:lnTo>
                  <a:pt x="944" y="88"/>
                </a:lnTo>
                <a:lnTo>
                  <a:pt x="897" y="88"/>
                </a:lnTo>
                <a:lnTo>
                  <a:pt x="892" y="88"/>
                </a:lnTo>
                <a:lnTo>
                  <a:pt x="885" y="88"/>
                </a:lnTo>
                <a:lnTo>
                  <a:pt x="820" y="87"/>
                </a:lnTo>
                <a:lnTo>
                  <a:pt x="689" y="65"/>
                </a:lnTo>
                <a:lnTo>
                  <a:pt x="529" y="21"/>
                </a:lnTo>
                <a:lnTo>
                  <a:pt x="489" y="7"/>
                </a:lnTo>
                <a:lnTo>
                  <a:pt x="473" y="0"/>
                </a:lnTo>
                <a:lnTo>
                  <a:pt x="456" y="7"/>
                </a:lnTo>
                <a:lnTo>
                  <a:pt x="417" y="21"/>
                </a:lnTo>
                <a:lnTo>
                  <a:pt x="257" y="65"/>
                </a:lnTo>
                <a:lnTo>
                  <a:pt x="125" y="87"/>
                </a:lnTo>
                <a:lnTo>
                  <a:pt x="59" y="88"/>
                </a:lnTo>
                <a:lnTo>
                  <a:pt x="54" y="88"/>
                </a:lnTo>
                <a:lnTo>
                  <a:pt x="49" y="88"/>
                </a:lnTo>
                <a:lnTo>
                  <a:pt x="2" y="88"/>
                </a:lnTo>
                <a:lnTo>
                  <a:pt x="2" y="135"/>
                </a:lnTo>
                <a:lnTo>
                  <a:pt x="2" y="164"/>
                </a:lnTo>
                <a:lnTo>
                  <a:pt x="1" y="194"/>
                </a:lnTo>
                <a:lnTo>
                  <a:pt x="1" y="195"/>
                </a:lnTo>
                <a:lnTo>
                  <a:pt x="0" y="301"/>
                </a:lnTo>
                <a:lnTo>
                  <a:pt x="9" y="483"/>
                </a:lnTo>
                <a:lnTo>
                  <a:pt x="27" y="605"/>
                </a:lnTo>
                <a:lnTo>
                  <a:pt x="43" y="663"/>
                </a:lnTo>
                <a:lnTo>
                  <a:pt x="57" y="704"/>
                </a:lnTo>
                <a:lnTo>
                  <a:pt x="97" y="785"/>
                </a:lnTo>
                <a:lnTo>
                  <a:pt x="147" y="856"/>
                </a:lnTo>
                <a:lnTo>
                  <a:pt x="204" y="920"/>
                </a:lnTo>
                <a:lnTo>
                  <a:pt x="296" y="1004"/>
                </a:lnTo>
                <a:lnTo>
                  <a:pt x="408" y="1083"/>
                </a:lnTo>
                <a:lnTo>
                  <a:pt x="450" y="1108"/>
                </a:lnTo>
                <a:lnTo>
                  <a:pt x="473" y="1122"/>
                </a:lnTo>
                <a:lnTo>
                  <a:pt x="496" y="1108"/>
                </a:lnTo>
                <a:lnTo>
                  <a:pt x="538" y="1083"/>
                </a:lnTo>
                <a:lnTo>
                  <a:pt x="650" y="1004"/>
                </a:lnTo>
                <a:lnTo>
                  <a:pt x="742" y="920"/>
                </a:lnTo>
                <a:lnTo>
                  <a:pt x="799" y="856"/>
                </a:lnTo>
                <a:lnTo>
                  <a:pt x="849" y="785"/>
                </a:lnTo>
                <a:lnTo>
                  <a:pt x="889" y="704"/>
                </a:lnTo>
                <a:lnTo>
                  <a:pt x="902" y="663"/>
                </a:lnTo>
                <a:lnTo>
                  <a:pt x="918" y="604"/>
                </a:lnTo>
                <a:lnTo>
                  <a:pt x="937" y="480"/>
                </a:lnTo>
                <a:lnTo>
                  <a:pt x="945" y="296"/>
                </a:lnTo>
                <a:lnTo>
                  <a:pt x="944" y="194"/>
                </a:lnTo>
                <a:close/>
              </a:path>
            </a:pathLst>
          </a:custGeom>
          <a:solidFill>
            <a:srgbClr val="A3AB16"/>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5" name="Group 34">
            <a:extLst>
              <a:ext uri="{FF2B5EF4-FFF2-40B4-BE49-F238E27FC236}">
                <a16:creationId xmlns:a16="http://schemas.microsoft.com/office/drawing/2014/main" id="{5063383A-CE3A-45D0-8E7D-FAC2BE283BE9}"/>
              </a:ext>
            </a:extLst>
          </p:cNvPr>
          <p:cNvGrpSpPr/>
          <p:nvPr/>
        </p:nvGrpSpPr>
        <p:grpSpPr>
          <a:xfrm>
            <a:off x="1126828" y="1907564"/>
            <a:ext cx="989837" cy="1738884"/>
            <a:chOff x="1203325" y="2001012"/>
            <a:chExt cx="989837" cy="1738884"/>
          </a:xfrm>
        </p:grpSpPr>
        <p:sp>
          <p:nvSpPr>
            <p:cNvPr id="26" name="Rectangle 25">
              <a:extLst>
                <a:ext uri="{FF2B5EF4-FFF2-40B4-BE49-F238E27FC236}">
                  <a16:creationId xmlns:a16="http://schemas.microsoft.com/office/drawing/2014/main" id="{2D290EEF-75C3-4221-9978-E131ACB9A7B8}"/>
                </a:ext>
              </a:extLst>
            </p:cNvPr>
            <p:cNvSpPr/>
            <p:nvPr/>
          </p:nvSpPr>
          <p:spPr>
            <a:xfrm>
              <a:off x="1240662" y="2001012"/>
              <a:ext cx="952500" cy="1524000"/>
            </a:xfrm>
            <a:prstGeom prst="rect">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Parallelogram 32">
              <a:extLst>
                <a:ext uri="{FF2B5EF4-FFF2-40B4-BE49-F238E27FC236}">
                  <a16:creationId xmlns:a16="http://schemas.microsoft.com/office/drawing/2014/main" id="{EE04746B-58DB-4FF4-B403-9E1643DCA19C}"/>
                </a:ext>
              </a:extLst>
            </p:cNvPr>
            <p:cNvSpPr/>
            <p:nvPr/>
          </p:nvSpPr>
          <p:spPr>
            <a:xfrm rot="5400000">
              <a:off x="819277" y="2403348"/>
              <a:ext cx="1720596" cy="952500"/>
            </a:xfrm>
            <a:prstGeom prst="parallelogram">
              <a:avLst>
                <a:gd name="adj" fmla="val 21160"/>
              </a:avLst>
            </a:prstGeom>
            <a:solidFill>
              <a:schemeClr val="bg1"/>
            </a:solidFill>
            <a:ln w="57150">
              <a:solidFill>
                <a:srgbClr val="A3AB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4" name="Oval 33">
              <a:extLst>
                <a:ext uri="{FF2B5EF4-FFF2-40B4-BE49-F238E27FC236}">
                  <a16:creationId xmlns:a16="http://schemas.microsoft.com/office/drawing/2014/main" id="{047EB7EA-008E-475D-9F47-31E8A311DE04}"/>
                </a:ext>
              </a:extLst>
            </p:cNvPr>
            <p:cNvSpPr/>
            <p:nvPr/>
          </p:nvSpPr>
          <p:spPr>
            <a:xfrm>
              <a:off x="1989208" y="3022988"/>
              <a:ext cx="139312" cy="139312"/>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37" name="Graphic 16" descr="Gavel">
            <a:extLst>
              <a:ext uri="{FF2B5EF4-FFF2-40B4-BE49-F238E27FC236}">
                <a16:creationId xmlns:a16="http://schemas.microsoft.com/office/drawing/2014/main" id="{DE4F9CAA-67A3-4496-9E3E-A362F35BFFA3}"/>
              </a:ext>
            </a:extLst>
          </p:cNvPr>
          <p:cNvGrpSpPr/>
          <p:nvPr/>
        </p:nvGrpSpPr>
        <p:grpSpPr>
          <a:xfrm>
            <a:off x="2941427" y="1828111"/>
            <a:ext cx="1897790" cy="1897790"/>
            <a:chOff x="2746375" y="2292196"/>
            <a:chExt cx="1427888" cy="1427888"/>
          </a:xfrm>
        </p:grpSpPr>
        <p:sp>
          <p:nvSpPr>
            <p:cNvPr id="38" name="Freeform: Shape 37">
              <a:extLst>
                <a:ext uri="{FF2B5EF4-FFF2-40B4-BE49-F238E27FC236}">
                  <a16:creationId xmlns:a16="http://schemas.microsoft.com/office/drawing/2014/main" id="{35B88EB4-772C-4506-B0EA-1B242F480E6C}"/>
                </a:ext>
              </a:extLst>
            </p:cNvPr>
            <p:cNvSpPr/>
            <p:nvPr/>
          </p:nvSpPr>
          <p:spPr>
            <a:xfrm>
              <a:off x="2848052" y="3405293"/>
              <a:ext cx="624701" cy="208234"/>
            </a:xfrm>
            <a:custGeom>
              <a:avLst/>
              <a:gdLst>
                <a:gd name="connsiteX0" fmla="*/ 552772 w 624701"/>
                <a:gd name="connsiteY0" fmla="*/ 76809 h 208233"/>
                <a:gd name="connsiteX1" fmla="*/ 523024 w 624701"/>
                <a:gd name="connsiteY1" fmla="*/ 76809 h 208233"/>
                <a:gd name="connsiteX2" fmla="*/ 523024 w 624701"/>
                <a:gd name="connsiteY2" fmla="*/ 17314 h 208233"/>
                <a:gd name="connsiteX3" fmla="*/ 106557 w 624701"/>
                <a:gd name="connsiteY3" fmla="*/ 17314 h 208233"/>
                <a:gd name="connsiteX4" fmla="*/ 106557 w 624701"/>
                <a:gd name="connsiteY4" fmla="*/ 76809 h 208233"/>
                <a:gd name="connsiteX5" fmla="*/ 76809 w 624701"/>
                <a:gd name="connsiteY5" fmla="*/ 76809 h 208233"/>
                <a:gd name="connsiteX6" fmla="*/ 17314 w 624701"/>
                <a:gd name="connsiteY6" fmla="*/ 136305 h 208233"/>
                <a:gd name="connsiteX7" fmla="*/ 76809 w 624701"/>
                <a:gd name="connsiteY7" fmla="*/ 195800 h 208233"/>
                <a:gd name="connsiteX8" fmla="*/ 552772 w 624701"/>
                <a:gd name="connsiteY8" fmla="*/ 195800 h 208233"/>
                <a:gd name="connsiteX9" fmla="*/ 612267 w 624701"/>
                <a:gd name="connsiteY9" fmla="*/ 136305 h 208233"/>
                <a:gd name="connsiteX10" fmla="*/ 552772 w 624701"/>
                <a:gd name="connsiteY10" fmla="*/ 76809 h 208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4701" h="208233">
                  <a:moveTo>
                    <a:pt x="552772" y="76809"/>
                  </a:moveTo>
                  <a:lnTo>
                    <a:pt x="523024" y="76809"/>
                  </a:lnTo>
                  <a:lnTo>
                    <a:pt x="523024" y="17314"/>
                  </a:lnTo>
                  <a:lnTo>
                    <a:pt x="106557" y="17314"/>
                  </a:lnTo>
                  <a:lnTo>
                    <a:pt x="106557" y="76809"/>
                  </a:lnTo>
                  <a:lnTo>
                    <a:pt x="76809" y="76809"/>
                  </a:lnTo>
                  <a:cubicBezTo>
                    <a:pt x="44087" y="76809"/>
                    <a:pt x="17314" y="103582"/>
                    <a:pt x="17314" y="136305"/>
                  </a:cubicBezTo>
                  <a:cubicBezTo>
                    <a:pt x="17314" y="169027"/>
                    <a:pt x="44087" y="195800"/>
                    <a:pt x="76809" y="195800"/>
                  </a:cubicBezTo>
                  <a:lnTo>
                    <a:pt x="552772" y="195800"/>
                  </a:lnTo>
                  <a:cubicBezTo>
                    <a:pt x="585495" y="195800"/>
                    <a:pt x="612267" y="169027"/>
                    <a:pt x="612267" y="136305"/>
                  </a:cubicBezTo>
                  <a:cubicBezTo>
                    <a:pt x="612267" y="103582"/>
                    <a:pt x="585495" y="76809"/>
                    <a:pt x="552772" y="76809"/>
                  </a:cubicBezTo>
                  <a:close/>
                </a:path>
              </a:pathLst>
            </a:custGeom>
            <a:solidFill>
              <a:srgbClr val="A3AB16"/>
            </a:solidFill>
            <a:ln w="14784"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0D8A667D-6B8D-417B-B056-C0F16EEB4EDB}"/>
                </a:ext>
              </a:extLst>
            </p:cNvPr>
            <p:cNvSpPr/>
            <p:nvPr/>
          </p:nvSpPr>
          <p:spPr>
            <a:xfrm>
              <a:off x="3026538" y="2857936"/>
              <a:ext cx="401594" cy="401594"/>
            </a:xfrm>
            <a:custGeom>
              <a:avLst/>
              <a:gdLst>
                <a:gd name="connsiteX0" fmla="*/ 372799 w 401593"/>
                <a:gd name="connsiteY0" fmla="*/ 328177 h 401593"/>
                <a:gd name="connsiteX1" fmla="*/ 372799 w 401593"/>
                <a:gd name="connsiteY1" fmla="*/ 265707 h 401593"/>
                <a:gd name="connsiteX2" fmla="*/ 137792 w 401593"/>
                <a:gd name="connsiteY2" fmla="*/ 30700 h 401593"/>
                <a:gd name="connsiteX3" fmla="*/ 75322 w 401593"/>
                <a:gd name="connsiteY3" fmla="*/ 30700 h 401593"/>
                <a:gd name="connsiteX4" fmla="*/ 17314 w 401593"/>
                <a:gd name="connsiteY4" fmla="*/ 88708 h 401593"/>
                <a:gd name="connsiteX5" fmla="*/ 314791 w 401593"/>
                <a:gd name="connsiteY5" fmla="*/ 386185 h 401593"/>
                <a:gd name="connsiteX6" fmla="*/ 372799 w 401593"/>
                <a:gd name="connsiteY6" fmla="*/ 328177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372799" y="328177"/>
                  </a:moveTo>
                  <a:cubicBezTo>
                    <a:pt x="390647" y="310329"/>
                    <a:pt x="390647" y="282068"/>
                    <a:pt x="372799" y="265707"/>
                  </a:cubicBezTo>
                  <a:lnTo>
                    <a:pt x="137792" y="30700"/>
                  </a:lnTo>
                  <a:cubicBezTo>
                    <a:pt x="119944" y="12852"/>
                    <a:pt x="91683" y="12852"/>
                    <a:pt x="75322" y="30700"/>
                  </a:cubicBezTo>
                  <a:lnTo>
                    <a:pt x="17314" y="88708"/>
                  </a:lnTo>
                  <a:lnTo>
                    <a:pt x="314791" y="386185"/>
                  </a:lnTo>
                  <a:lnTo>
                    <a:pt x="372799" y="328177"/>
                  </a:lnTo>
                  <a:close/>
                </a:path>
              </a:pathLst>
            </a:custGeom>
            <a:solidFill>
              <a:srgbClr val="A3AB16"/>
            </a:solidFill>
            <a:ln w="14784"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F8857F9D-D899-40FB-A05E-AEDBF62A6DCE}"/>
                </a:ext>
              </a:extLst>
            </p:cNvPr>
            <p:cNvSpPr/>
            <p:nvPr/>
          </p:nvSpPr>
          <p:spPr>
            <a:xfrm>
              <a:off x="3490601" y="2393873"/>
              <a:ext cx="401594" cy="401594"/>
            </a:xfrm>
            <a:custGeom>
              <a:avLst/>
              <a:gdLst>
                <a:gd name="connsiteX0" fmla="*/ 265707 w 401593"/>
                <a:gd name="connsiteY0" fmla="*/ 372799 h 401593"/>
                <a:gd name="connsiteX1" fmla="*/ 328177 w 401593"/>
                <a:gd name="connsiteY1" fmla="*/ 372799 h 401593"/>
                <a:gd name="connsiteX2" fmla="*/ 386185 w 401593"/>
                <a:gd name="connsiteY2" fmla="*/ 314791 h 401593"/>
                <a:gd name="connsiteX3" fmla="*/ 88708 w 401593"/>
                <a:gd name="connsiteY3" fmla="*/ 17314 h 401593"/>
                <a:gd name="connsiteX4" fmla="*/ 30700 w 401593"/>
                <a:gd name="connsiteY4" fmla="*/ 75322 h 401593"/>
                <a:gd name="connsiteX5" fmla="*/ 30700 w 401593"/>
                <a:gd name="connsiteY5" fmla="*/ 137792 h 401593"/>
                <a:gd name="connsiteX6" fmla="*/ 265707 w 401593"/>
                <a:gd name="connsiteY6" fmla="*/ 372799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265707" y="372799"/>
                  </a:moveTo>
                  <a:cubicBezTo>
                    <a:pt x="283556" y="390647"/>
                    <a:pt x="311816" y="390647"/>
                    <a:pt x="328177" y="372799"/>
                  </a:cubicBezTo>
                  <a:lnTo>
                    <a:pt x="386185" y="314791"/>
                  </a:lnTo>
                  <a:lnTo>
                    <a:pt x="88708" y="17314"/>
                  </a:lnTo>
                  <a:lnTo>
                    <a:pt x="30700" y="75322"/>
                  </a:lnTo>
                  <a:cubicBezTo>
                    <a:pt x="12852" y="93171"/>
                    <a:pt x="12852" y="121431"/>
                    <a:pt x="30700" y="137792"/>
                  </a:cubicBezTo>
                  <a:lnTo>
                    <a:pt x="265707" y="372799"/>
                  </a:lnTo>
                  <a:close/>
                </a:path>
              </a:pathLst>
            </a:custGeom>
            <a:solidFill>
              <a:srgbClr val="A3AB16"/>
            </a:solidFill>
            <a:ln w="14784"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358C4EC-795A-4E8F-B677-CBD1279940F5}"/>
                </a:ext>
              </a:extLst>
            </p:cNvPr>
            <p:cNvSpPr/>
            <p:nvPr/>
          </p:nvSpPr>
          <p:spPr>
            <a:xfrm>
              <a:off x="3175276" y="2542611"/>
              <a:ext cx="892430" cy="862682"/>
            </a:xfrm>
            <a:custGeom>
              <a:avLst/>
              <a:gdLst>
                <a:gd name="connsiteX0" fmla="*/ 865123 w 892430"/>
                <a:gd name="connsiteY0" fmla="*/ 746132 h 862682"/>
                <a:gd name="connsiteX1" fmla="*/ 463529 w 892430"/>
                <a:gd name="connsiteY1" fmla="*/ 344538 h 862682"/>
                <a:gd name="connsiteX2" fmla="*/ 552772 w 892430"/>
                <a:gd name="connsiteY2" fmla="*/ 255295 h 862682"/>
                <a:gd name="connsiteX3" fmla="*/ 314791 w 892430"/>
                <a:gd name="connsiteY3" fmla="*/ 17314 h 862682"/>
                <a:gd name="connsiteX4" fmla="*/ 17314 w 892430"/>
                <a:gd name="connsiteY4" fmla="*/ 314791 h 862682"/>
                <a:gd name="connsiteX5" fmla="*/ 255295 w 892430"/>
                <a:gd name="connsiteY5" fmla="*/ 552772 h 862682"/>
                <a:gd name="connsiteX6" fmla="*/ 374286 w 892430"/>
                <a:gd name="connsiteY6" fmla="*/ 433781 h 862682"/>
                <a:gd name="connsiteX7" fmla="*/ 775880 w 892430"/>
                <a:gd name="connsiteY7" fmla="*/ 835375 h 862682"/>
                <a:gd name="connsiteX8" fmla="*/ 865123 w 892430"/>
                <a:gd name="connsiteY8" fmla="*/ 835375 h 862682"/>
                <a:gd name="connsiteX9" fmla="*/ 865123 w 892430"/>
                <a:gd name="connsiteY9" fmla="*/ 746132 h 86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2430" h="862682">
                  <a:moveTo>
                    <a:pt x="865123" y="746132"/>
                  </a:moveTo>
                  <a:lnTo>
                    <a:pt x="463529" y="344538"/>
                  </a:lnTo>
                  <a:lnTo>
                    <a:pt x="552772" y="255295"/>
                  </a:lnTo>
                  <a:lnTo>
                    <a:pt x="314791" y="17314"/>
                  </a:lnTo>
                  <a:lnTo>
                    <a:pt x="17314" y="314791"/>
                  </a:lnTo>
                  <a:lnTo>
                    <a:pt x="255295" y="552772"/>
                  </a:lnTo>
                  <a:lnTo>
                    <a:pt x="374286" y="433781"/>
                  </a:lnTo>
                  <a:lnTo>
                    <a:pt x="775880" y="835375"/>
                  </a:lnTo>
                  <a:cubicBezTo>
                    <a:pt x="801165" y="860660"/>
                    <a:pt x="839837" y="860660"/>
                    <a:pt x="865123" y="835375"/>
                  </a:cubicBezTo>
                  <a:cubicBezTo>
                    <a:pt x="890408" y="810089"/>
                    <a:pt x="890408" y="771417"/>
                    <a:pt x="865123" y="746132"/>
                  </a:cubicBezTo>
                  <a:close/>
                </a:path>
              </a:pathLst>
            </a:custGeom>
            <a:solidFill>
              <a:srgbClr val="A3AB16"/>
            </a:solidFill>
            <a:ln w="14784" cap="flat">
              <a:noFill/>
              <a:prstDash val="solid"/>
              <a:miter/>
            </a:ln>
          </p:spPr>
          <p:txBody>
            <a:bodyPr rtlCol="0" anchor="ctr"/>
            <a:lstStyle/>
            <a:p>
              <a:endParaRPr lang="en-US"/>
            </a:p>
          </p:txBody>
        </p:sp>
      </p:grpSp>
      <p:sp>
        <p:nvSpPr>
          <p:cNvPr id="42" name="TextBox 41">
            <a:extLst>
              <a:ext uri="{FF2B5EF4-FFF2-40B4-BE49-F238E27FC236}">
                <a16:creationId xmlns:a16="http://schemas.microsoft.com/office/drawing/2014/main" id="{0A85E727-7F62-444B-8980-1A2A6CE10A61}"/>
              </a:ext>
            </a:extLst>
          </p:cNvPr>
          <p:cNvSpPr txBox="1"/>
          <p:nvPr/>
        </p:nvSpPr>
        <p:spPr>
          <a:xfrm>
            <a:off x="364446" y="3922526"/>
            <a:ext cx="2514600" cy="369332"/>
          </a:xfrm>
          <a:prstGeom prst="rect">
            <a:avLst/>
          </a:prstGeom>
          <a:noFill/>
        </p:spPr>
        <p:txBody>
          <a:bodyPr wrap="square" rtlCol="0">
            <a:spAutoFit/>
          </a:bodyPr>
          <a:lstStyle/>
          <a:p>
            <a:pPr algn="ctr"/>
            <a:r>
              <a:rPr lang="en-US" dirty="0">
                <a:solidFill>
                  <a:srgbClr val="717175"/>
                </a:solidFill>
              </a:rPr>
              <a:t>Resignation</a:t>
            </a:r>
          </a:p>
        </p:txBody>
      </p:sp>
      <p:sp>
        <p:nvSpPr>
          <p:cNvPr id="43" name="TextBox 42">
            <a:extLst>
              <a:ext uri="{FF2B5EF4-FFF2-40B4-BE49-F238E27FC236}">
                <a16:creationId xmlns:a16="http://schemas.microsoft.com/office/drawing/2014/main" id="{DEA25A6D-7CF0-478A-AA1D-CDDECCB1F0BA}"/>
              </a:ext>
            </a:extLst>
          </p:cNvPr>
          <p:cNvSpPr txBox="1"/>
          <p:nvPr/>
        </p:nvSpPr>
        <p:spPr>
          <a:xfrm>
            <a:off x="2633022" y="3926906"/>
            <a:ext cx="2514600" cy="646331"/>
          </a:xfrm>
          <a:prstGeom prst="rect">
            <a:avLst/>
          </a:prstGeom>
          <a:noFill/>
        </p:spPr>
        <p:txBody>
          <a:bodyPr wrap="square" rtlCol="0">
            <a:spAutoFit/>
          </a:bodyPr>
          <a:lstStyle/>
          <a:p>
            <a:pPr algn="ctr"/>
            <a:r>
              <a:rPr lang="en-US" dirty="0">
                <a:solidFill>
                  <a:srgbClr val="717175"/>
                </a:solidFill>
              </a:rPr>
              <a:t>Disciplinary</a:t>
            </a:r>
          </a:p>
          <a:p>
            <a:pPr algn="ctr"/>
            <a:r>
              <a:rPr lang="en-US" dirty="0">
                <a:solidFill>
                  <a:srgbClr val="717175"/>
                </a:solidFill>
              </a:rPr>
              <a:t> Actions</a:t>
            </a:r>
          </a:p>
        </p:txBody>
      </p:sp>
      <p:sp>
        <p:nvSpPr>
          <p:cNvPr id="44" name="TextBox 43">
            <a:extLst>
              <a:ext uri="{FF2B5EF4-FFF2-40B4-BE49-F238E27FC236}">
                <a16:creationId xmlns:a16="http://schemas.microsoft.com/office/drawing/2014/main" id="{EB2C9991-4460-4623-9E20-46245EC6A123}"/>
              </a:ext>
            </a:extLst>
          </p:cNvPr>
          <p:cNvSpPr txBox="1"/>
          <p:nvPr/>
        </p:nvSpPr>
        <p:spPr>
          <a:xfrm>
            <a:off x="4901598" y="3931286"/>
            <a:ext cx="2514600" cy="646331"/>
          </a:xfrm>
          <a:prstGeom prst="rect">
            <a:avLst/>
          </a:prstGeom>
          <a:noFill/>
        </p:spPr>
        <p:txBody>
          <a:bodyPr wrap="square" rtlCol="0">
            <a:spAutoFit/>
          </a:bodyPr>
          <a:lstStyle/>
          <a:p>
            <a:pPr algn="ctr"/>
            <a:r>
              <a:rPr lang="en-US" dirty="0">
                <a:solidFill>
                  <a:srgbClr val="717175"/>
                </a:solidFill>
              </a:rPr>
              <a:t>Unemployment Insurance</a:t>
            </a:r>
          </a:p>
        </p:txBody>
      </p:sp>
      <p:sp>
        <p:nvSpPr>
          <p:cNvPr id="16" name="Rectangle 15">
            <a:extLst>
              <a:ext uri="{FF2B5EF4-FFF2-40B4-BE49-F238E27FC236}">
                <a16:creationId xmlns:a16="http://schemas.microsoft.com/office/drawing/2014/main" id="{ABD6E96A-93F6-4CC5-9209-9525494CC167}"/>
              </a:ext>
            </a:extLst>
          </p:cNvPr>
          <p:cNvSpPr/>
          <p:nvPr/>
        </p:nvSpPr>
        <p:spPr>
          <a:xfrm>
            <a:off x="4904085" y="1562100"/>
            <a:ext cx="2267606"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2449726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F0DF505F-C1DD-430E-9F27-1C2354B20F4C}"/>
              </a:ext>
            </a:extLst>
          </p:cNvPr>
          <p:cNvSpPr>
            <a:spLocks noGrp="1"/>
          </p:cNvSpPr>
          <p:nvPr>
            <p:ph type="title"/>
          </p:nvPr>
        </p:nvSpPr>
        <p:spPr/>
        <p:txBody>
          <a:bodyPr/>
          <a:lstStyle/>
          <a:p>
            <a:r>
              <a:rPr lang="en-US" dirty="0"/>
              <a:t>TERMINATION POLICY</a:t>
            </a:r>
          </a:p>
        </p:txBody>
      </p:sp>
      <p:sp>
        <p:nvSpPr>
          <p:cNvPr id="32" name="Freeform 29">
            <a:extLst>
              <a:ext uri="{FF2B5EF4-FFF2-40B4-BE49-F238E27FC236}">
                <a16:creationId xmlns:a16="http://schemas.microsoft.com/office/drawing/2014/main" id="{0C38E1AD-25D7-481F-82F4-228DF730F648}"/>
              </a:ext>
            </a:extLst>
          </p:cNvPr>
          <p:cNvSpPr>
            <a:spLocks/>
          </p:cNvSpPr>
          <p:nvPr/>
        </p:nvSpPr>
        <p:spPr bwMode="auto">
          <a:xfrm>
            <a:off x="5529918" y="2029426"/>
            <a:ext cx="1257961" cy="1495161"/>
          </a:xfrm>
          <a:custGeom>
            <a:avLst/>
            <a:gdLst>
              <a:gd name="T0" fmla="*/ 944 w 945"/>
              <a:gd name="T1" fmla="*/ 194 h 1122"/>
              <a:gd name="T2" fmla="*/ 944 w 945"/>
              <a:gd name="T3" fmla="*/ 180 h 1122"/>
              <a:gd name="T4" fmla="*/ 944 w 945"/>
              <a:gd name="T5" fmla="*/ 167 h 1122"/>
              <a:gd name="T6" fmla="*/ 944 w 945"/>
              <a:gd name="T7" fmla="*/ 150 h 1122"/>
              <a:gd name="T8" fmla="*/ 944 w 945"/>
              <a:gd name="T9" fmla="*/ 133 h 1122"/>
              <a:gd name="T10" fmla="*/ 944 w 945"/>
              <a:gd name="T11" fmla="*/ 88 h 1122"/>
              <a:gd name="T12" fmla="*/ 897 w 945"/>
              <a:gd name="T13" fmla="*/ 88 h 1122"/>
              <a:gd name="T14" fmla="*/ 892 w 945"/>
              <a:gd name="T15" fmla="*/ 88 h 1122"/>
              <a:gd name="T16" fmla="*/ 885 w 945"/>
              <a:gd name="T17" fmla="*/ 88 h 1122"/>
              <a:gd name="T18" fmla="*/ 820 w 945"/>
              <a:gd name="T19" fmla="*/ 87 h 1122"/>
              <a:gd name="T20" fmla="*/ 689 w 945"/>
              <a:gd name="T21" fmla="*/ 65 h 1122"/>
              <a:gd name="T22" fmla="*/ 529 w 945"/>
              <a:gd name="T23" fmla="*/ 21 h 1122"/>
              <a:gd name="T24" fmla="*/ 489 w 945"/>
              <a:gd name="T25" fmla="*/ 7 h 1122"/>
              <a:gd name="T26" fmla="*/ 473 w 945"/>
              <a:gd name="T27" fmla="*/ 0 h 1122"/>
              <a:gd name="T28" fmla="*/ 456 w 945"/>
              <a:gd name="T29" fmla="*/ 7 h 1122"/>
              <a:gd name="T30" fmla="*/ 417 w 945"/>
              <a:gd name="T31" fmla="*/ 21 h 1122"/>
              <a:gd name="T32" fmla="*/ 257 w 945"/>
              <a:gd name="T33" fmla="*/ 65 h 1122"/>
              <a:gd name="T34" fmla="*/ 125 w 945"/>
              <a:gd name="T35" fmla="*/ 87 h 1122"/>
              <a:gd name="T36" fmla="*/ 59 w 945"/>
              <a:gd name="T37" fmla="*/ 88 h 1122"/>
              <a:gd name="T38" fmla="*/ 54 w 945"/>
              <a:gd name="T39" fmla="*/ 88 h 1122"/>
              <a:gd name="T40" fmla="*/ 49 w 945"/>
              <a:gd name="T41" fmla="*/ 88 h 1122"/>
              <a:gd name="T42" fmla="*/ 2 w 945"/>
              <a:gd name="T43" fmla="*/ 88 h 1122"/>
              <a:gd name="T44" fmla="*/ 2 w 945"/>
              <a:gd name="T45" fmla="*/ 135 h 1122"/>
              <a:gd name="T46" fmla="*/ 2 w 945"/>
              <a:gd name="T47" fmla="*/ 164 h 1122"/>
              <a:gd name="T48" fmla="*/ 1 w 945"/>
              <a:gd name="T49" fmla="*/ 194 h 1122"/>
              <a:gd name="T50" fmla="*/ 1 w 945"/>
              <a:gd name="T51" fmla="*/ 195 h 1122"/>
              <a:gd name="T52" fmla="*/ 0 w 945"/>
              <a:gd name="T53" fmla="*/ 301 h 1122"/>
              <a:gd name="T54" fmla="*/ 9 w 945"/>
              <a:gd name="T55" fmla="*/ 483 h 1122"/>
              <a:gd name="T56" fmla="*/ 27 w 945"/>
              <a:gd name="T57" fmla="*/ 605 h 1122"/>
              <a:gd name="T58" fmla="*/ 43 w 945"/>
              <a:gd name="T59" fmla="*/ 663 h 1122"/>
              <a:gd name="T60" fmla="*/ 57 w 945"/>
              <a:gd name="T61" fmla="*/ 704 h 1122"/>
              <a:gd name="T62" fmla="*/ 97 w 945"/>
              <a:gd name="T63" fmla="*/ 785 h 1122"/>
              <a:gd name="T64" fmla="*/ 147 w 945"/>
              <a:gd name="T65" fmla="*/ 856 h 1122"/>
              <a:gd name="T66" fmla="*/ 204 w 945"/>
              <a:gd name="T67" fmla="*/ 920 h 1122"/>
              <a:gd name="T68" fmla="*/ 296 w 945"/>
              <a:gd name="T69" fmla="*/ 1004 h 1122"/>
              <a:gd name="T70" fmla="*/ 408 w 945"/>
              <a:gd name="T71" fmla="*/ 1083 h 1122"/>
              <a:gd name="T72" fmla="*/ 450 w 945"/>
              <a:gd name="T73" fmla="*/ 1108 h 1122"/>
              <a:gd name="T74" fmla="*/ 473 w 945"/>
              <a:gd name="T75" fmla="*/ 1122 h 1122"/>
              <a:gd name="T76" fmla="*/ 496 w 945"/>
              <a:gd name="T77" fmla="*/ 1108 h 1122"/>
              <a:gd name="T78" fmla="*/ 538 w 945"/>
              <a:gd name="T79" fmla="*/ 1083 h 1122"/>
              <a:gd name="T80" fmla="*/ 650 w 945"/>
              <a:gd name="T81" fmla="*/ 1004 h 1122"/>
              <a:gd name="T82" fmla="*/ 742 w 945"/>
              <a:gd name="T83" fmla="*/ 920 h 1122"/>
              <a:gd name="T84" fmla="*/ 799 w 945"/>
              <a:gd name="T85" fmla="*/ 856 h 1122"/>
              <a:gd name="T86" fmla="*/ 849 w 945"/>
              <a:gd name="T87" fmla="*/ 785 h 1122"/>
              <a:gd name="T88" fmla="*/ 889 w 945"/>
              <a:gd name="T89" fmla="*/ 704 h 1122"/>
              <a:gd name="T90" fmla="*/ 902 w 945"/>
              <a:gd name="T91" fmla="*/ 663 h 1122"/>
              <a:gd name="T92" fmla="*/ 918 w 945"/>
              <a:gd name="T93" fmla="*/ 604 h 1122"/>
              <a:gd name="T94" fmla="*/ 937 w 945"/>
              <a:gd name="T95" fmla="*/ 480 h 1122"/>
              <a:gd name="T96" fmla="*/ 945 w 945"/>
              <a:gd name="T97" fmla="*/ 296 h 1122"/>
              <a:gd name="T98" fmla="*/ 944 w 945"/>
              <a:gd name="T99" fmla="*/ 194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45" h="1122">
                <a:moveTo>
                  <a:pt x="944" y="194"/>
                </a:moveTo>
                <a:lnTo>
                  <a:pt x="944" y="180"/>
                </a:lnTo>
                <a:lnTo>
                  <a:pt x="944" y="167"/>
                </a:lnTo>
                <a:lnTo>
                  <a:pt x="944" y="150"/>
                </a:lnTo>
                <a:lnTo>
                  <a:pt x="944" y="133"/>
                </a:lnTo>
                <a:lnTo>
                  <a:pt x="944" y="88"/>
                </a:lnTo>
                <a:lnTo>
                  <a:pt x="897" y="88"/>
                </a:lnTo>
                <a:lnTo>
                  <a:pt x="892" y="88"/>
                </a:lnTo>
                <a:lnTo>
                  <a:pt x="885" y="88"/>
                </a:lnTo>
                <a:lnTo>
                  <a:pt x="820" y="87"/>
                </a:lnTo>
                <a:lnTo>
                  <a:pt x="689" y="65"/>
                </a:lnTo>
                <a:lnTo>
                  <a:pt x="529" y="21"/>
                </a:lnTo>
                <a:lnTo>
                  <a:pt x="489" y="7"/>
                </a:lnTo>
                <a:lnTo>
                  <a:pt x="473" y="0"/>
                </a:lnTo>
                <a:lnTo>
                  <a:pt x="456" y="7"/>
                </a:lnTo>
                <a:lnTo>
                  <a:pt x="417" y="21"/>
                </a:lnTo>
                <a:lnTo>
                  <a:pt x="257" y="65"/>
                </a:lnTo>
                <a:lnTo>
                  <a:pt x="125" y="87"/>
                </a:lnTo>
                <a:lnTo>
                  <a:pt x="59" y="88"/>
                </a:lnTo>
                <a:lnTo>
                  <a:pt x="54" y="88"/>
                </a:lnTo>
                <a:lnTo>
                  <a:pt x="49" y="88"/>
                </a:lnTo>
                <a:lnTo>
                  <a:pt x="2" y="88"/>
                </a:lnTo>
                <a:lnTo>
                  <a:pt x="2" y="135"/>
                </a:lnTo>
                <a:lnTo>
                  <a:pt x="2" y="164"/>
                </a:lnTo>
                <a:lnTo>
                  <a:pt x="1" y="194"/>
                </a:lnTo>
                <a:lnTo>
                  <a:pt x="1" y="195"/>
                </a:lnTo>
                <a:lnTo>
                  <a:pt x="0" y="301"/>
                </a:lnTo>
                <a:lnTo>
                  <a:pt x="9" y="483"/>
                </a:lnTo>
                <a:lnTo>
                  <a:pt x="27" y="605"/>
                </a:lnTo>
                <a:lnTo>
                  <a:pt x="43" y="663"/>
                </a:lnTo>
                <a:lnTo>
                  <a:pt x="57" y="704"/>
                </a:lnTo>
                <a:lnTo>
                  <a:pt x="97" y="785"/>
                </a:lnTo>
                <a:lnTo>
                  <a:pt x="147" y="856"/>
                </a:lnTo>
                <a:lnTo>
                  <a:pt x="204" y="920"/>
                </a:lnTo>
                <a:lnTo>
                  <a:pt x="296" y="1004"/>
                </a:lnTo>
                <a:lnTo>
                  <a:pt x="408" y="1083"/>
                </a:lnTo>
                <a:lnTo>
                  <a:pt x="450" y="1108"/>
                </a:lnTo>
                <a:lnTo>
                  <a:pt x="473" y="1122"/>
                </a:lnTo>
                <a:lnTo>
                  <a:pt x="496" y="1108"/>
                </a:lnTo>
                <a:lnTo>
                  <a:pt x="538" y="1083"/>
                </a:lnTo>
                <a:lnTo>
                  <a:pt x="650" y="1004"/>
                </a:lnTo>
                <a:lnTo>
                  <a:pt x="742" y="920"/>
                </a:lnTo>
                <a:lnTo>
                  <a:pt x="799" y="856"/>
                </a:lnTo>
                <a:lnTo>
                  <a:pt x="849" y="785"/>
                </a:lnTo>
                <a:lnTo>
                  <a:pt x="889" y="704"/>
                </a:lnTo>
                <a:lnTo>
                  <a:pt x="902" y="663"/>
                </a:lnTo>
                <a:lnTo>
                  <a:pt x="918" y="604"/>
                </a:lnTo>
                <a:lnTo>
                  <a:pt x="937" y="480"/>
                </a:lnTo>
                <a:lnTo>
                  <a:pt x="945" y="296"/>
                </a:lnTo>
                <a:lnTo>
                  <a:pt x="944" y="194"/>
                </a:lnTo>
                <a:close/>
              </a:path>
            </a:pathLst>
          </a:custGeom>
          <a:solidFill>
            <a:srgbClr val="A3AB16"/>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5" name="Group 34">
            <a:extLst>
              <a:ext uri="{FF2B5EF4-FFF2-40B4-BE49-F238E27FC236}">
                <a16:creationId xmlns:a16="http://schemas.microsoft.com/office/drawing/2014/main" id="{5063383A-CE3A-45D0-8E7D-FAC2BE283BE9}"/>
              </a:ext>
            </a:extLst>
          </p:cNvPr>
          <p:cNvGrpSpPr/>
          <p:nvPr/>
        </p:nvGrpSpPr>
        <p:grpSpPr>
          <a:xfrm>
            <a:off x="1126828" y="1907564"/>
            <a:ext cx="989837" cy="1738884"/>
            <a:chOff x="1203325" y="2001012"/>
            <a:chExt cx="989837" cy="1738884"/>
          </a:xfrm>
        </p:grpSpPr>
        <p:sp>
          <p:nvSpPr>
            <p:cNvPr id="26" name="Rectangle 25">
              <a:extLst>
                <a:ext uri="{FF2B5EF4-FFF2-40B4-BE49-F238E27FC236}">
                  <a16:creationId xmlns:a16="http://schemas.microsoft.com/office/drawing/2014/main" id="{2D290EEF-75C3-4221-9978-E131ACB9A7B8}"/>
                </a:ext>
              </a:extLst>
            </p:cNvPr>
            <p:cNvSpPr/>
            <p:nvPr/>
          </p:nvSpPr>
          <p:spPr>
            <a:xfrm>
              <a:off x="1240662" y="2001012"/>
              <a:ext cx="952500" cy="1524000"/>
            </a:xfrm>
            <a:prstGeom prst="rect">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Parallelogram 32">
              <a:extLst>
                <a:ext uri="{FF2B5EF4-FFF2-40B4-BE49-F238E27FC236}">
                  <a16:creationId xmlns:a16="http://schemas.microsoft.com/office/drawing/2014/main" id="{EE04746B-58DB-4FF4-B403-9E1643DCA19C}"/>
                </a:ext>
              </a:extLst>
            </p:cNvPr>
            <p:cNvSpPr/>
            <p:nvPr/>
          </p:nvSpPr>
          <p:spPr>
            <a:xfrm rot="5400000">
              <a:off x="819277" y="2403348"/>
              <a:ext cx="1720596" cy="952500"/>
            </a:xfrm>
            <a:prstGeom prst="parallelogram">
              <a:avLst>
                <a:gd name="adj" fmla="val 21160"/>
              </a:avLst>
            </a:prstGeom>
            <a:solidFill>
              <a:schemeClr val="bg1"/>
            </a:solidFill>
            <a:ln w="57150">
              <a:solidFill>
                <a:srgbClr val="A3AB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4" name="Oval 33">
              <a:extLst>
                <a:ext uri="{FF2B5EF4-FFF2-40B4-BE49-F238E27FC236}">
                  <a16:creationId xmlns:a16="http://schemas.microsoft.com/office/drawing/2014/main" id="{047EB7EA-008E-475D-9F47-31E8A311DE04}"/>
                </a:ext>
              </a:extLst>
            </p:cNvPr>
            <p:cNvSpPr/>
            <p:nvPr/>
          </p:nvSpPr>
          <p:spPr>
            <a:xfrm>
              <a:off x="1989208" y="3022988"/>
              <a:ext cx="139312" cy="139312"/>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37" name="Graphic 16" descr="Gavel">
            <a:extLst>
              <a:ext uri="{FF2B5EF4-FFF2-40B4-BE49-F238E27FC236}">
                <a16:creationId xmlns:a16="http://schemas.microsoft.com/office/drawing/2014/main" id="{DE4F9CAA-67A3-4496-9E3E-A362F35BFFA3}"/>
              </a:ext>
            </a:extLst>
          </p:cNvPr>
          <p:cNvGrpSpPr/>
          <p:nvPr/>
        </p:nvGrpSpPr>
        <p:grpSpPr>
          <a:xfrm>
            <a:off x="2941427" y="1828111"/>
            <a:ext cx="1897790" cy="1897790"/>
            <a:chOff x="2746375" y="2292196"/>
            <a:chExt cx="1427888" cy="1427888"/>
          </a:xfrm>
        </p:grpSpPr>
        <p:sp>
          <p:nvSpPr>
            <p:cNvPr id="38" name="Freeform: Shape 37">
              <a:extLst>
                <a:ext uri="{FF2B5EF4-FFF2-40B4-BE49-F238E27FC236}">
                  <a16:creationId xmlns:a16="http://schemas.microsoft.com/office/drawing/2014/main" id="{35B88EB4-772C-4506-B0EA-1B242F480E6C}"/>
                </a:ext>
              </a:extLst>
            </p:cNvPr>
            <p:cNvSpPr/>
            <p:nvPr/>
          </p:nvSpPr>
          <p:spPr>
            <a:xfrm>
              <a:off x="2848052" y="3405293"/>
              <a:ext cx="624701" cy="208234"/>
            </a:xfrm>
            <a:custGeom>
              <a:avLst/>
              <a:gdLst>
                <a:gd name="connsiteX0" fmla="*/ 552772 w 624701"/>
                <a:gd name="connsiteY0" fmla="*/ 76809 h 208233"/>
                <a:gd name="connsiteX1" fmla="*/ 523024 w 624701"/>
                <a:gd name="connsiteY1" fmla="*/ 76809 h 208233"/>
                <a:gd name="connsiteX2" fmla="*/ 523024 w 624701"/>
                <a:gd name="connsiteY2" fmla="*/ 17314 h 208233"/>
                <a:gd name="connsiteX3" fmla="*/ 106557 w 624701"/>
                <a:gd name="connsiteY3" fmla="*/ 17314 h 208233"/>
                <a:gd name="connsiteX4" fmla="*/ 106557 w 624701"/>
                <a:gd name="connsiteY4" fmla="*/ 76809 h 208233"/>
                <a:gd name="connsiteX5" fmla="*/ 76809 w 624701"/>
                <a:gd name="connsiteY5" fmla="*/ 76809 h 208233"/>
                <a:gd name="connsiteX6" fmla="*/ 17314 w 624701"/>
                <a:gd name="connsiteY6" fmla="*/ 136305 h 208233"/>
                <a:gd name="connsiteX7" fmla="*/ 76809 w 624701"/>
                <a:gd name="connsiteY7" fmla="*/ 195800 h 208233"/>
                <a:gd name="connsiteX8" fmla="*/ 552772 w 624701"/>
                <a:gd name="connsiteY8" fmla="*/ 195800 h 208233"/>
                <a:gd name="connsiteX9" fmla="*/ 612267 w 624701"/>
                <a:gd name="connsiteY9" fmla="*/ 136305 h 208233"/>
                <a:gd name="connsiteX10" fmla="*/ 552772 w 624701"/>
                <a:gd name="connsiteY10" fmla="*/ 76809 h 208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4701" h="208233">
                  <a:moveTo>
                    <a:pt x="552772" y="76809"/>
                  </a:moveTo>
                  <a:lnTo>
                    <a:pt x="523024" y="76809"/>
                  </a:lnTo>
                  <a:lnTo>
                    <a:pt x="523024" y="17314"/>
                  </a:lnTo>
                  <a:lnTo>
                    <a:pt x="106557" y="17314"/>
                  </a:lnTo>
                  <a:lnTo>
                    <a:pt x="106557" y="76809"/>
                  </a:lnTo>
                  <a:lnTo>
                    <a:pt x="76809" y="76809"/>
                  </a:lnTo>
                  <a:cubicBezTo>
                    <a:pt x="44087" y="76809"/>
                    <a:pt x="17314" y="103582"/>
                    <a:pt x="17314" y="136305"/>
                  </a:cubicBezTo>
                  <a:cubicBezTo>
                    <a:pt x="17314" y="169027"/>
                    <a:pt x="44087" y="195800"/>
                    <a:pt x="76809" y="195800"/>
                  </a:cubicBezTo>
                  <a:lnTo>
                    <a:pt x="552772" y="195800"/>
                  </a:lnTo>
                  <a:cubicBezTo>
                    <a:pt x="585495" y="195800"/>
                    <a:pt x="612267" y="169027"/>
                    <a:pt x="612267" y="136305"/>
                  </a:cubicBezTo>
                  <a:cubicBezTo>
                    <a:pt x="612267" y="103582"/>
                    <a:pt x="585495" y="76809"/>
                    <a:pt x="552772" y="76809"/>
                  </a:cubicBezTo>
                  <a:close/>
                </a:path>
              </a:pathLst>
            </a:custGeom>
            <a:solidFill>
              <a:srgbClr val="A3AB16"/>
            </a:solidFill>
            <a:ln w="14784"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0D8A667D-6B8D-417B-B056-C0F16EEB4EDB}"/>
                </a:ext>
              </a:extLst>
            </p:cNvPr>
            <p:cNvSpPr/>
            <p:nvPr/>
          </p:nvSpPr>
          <p:spPr>
            <a:xfrm>
              <a:off x="3026538" y="2857936"/>
              <a:ext cx="401594" cy="401594"/>
            </a:xfrm>
            <a:custGeom>
              <a:avLst/>
              <a:gdLst>
                <a:gd name="connsiteX0" fmla="*/ 372799 w 401593"/>
                <a:gd name="connsiteY0" fmla="*/ 328177 h 401593"/>
                <a:gd name="connsiteX1" fmla="*/ 372799 w 401593"/>
                <a:gd name="connsiteY1" fmla="*/ 265707 h 401593"/>
                <a:gd name="connsiteX2" fmla="*/ 137792 w 401593"/>
                <a:gd name="connsiteY2" fmla="*/ 30700 h 401593"/>
                <a:gd name="connsiteX3" fmla="*/ 75322 w 401593"/>
                <a:gd name="connsiteY3" fmla="*/ 30700 h 401593"/>
                <a:gd name="connsiteX4" fmla="*/ 17314 w 401593"/>
                <a:gd name="connsiteY4" fmla="*/ 88708 h 401593"/>
                <a:gd name="connsiteX5" fmla="*/ 314791 w 401593"/>
                <a:gd name="connsiteY5" fmla="*/ 386185 h 401593"/>
                <a:gd name="connsiteX6" fmla="*/ 372799 w 401593"/>
                <a:gd name="connsiteY6" fmla="*/ 328177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372799" y="328177"/>
                  </a:moveTo>
                  <a:cubicBezTo>
                    <a:pt x="390647" y="310329"/>
                    <a:pt x="390647" y="282068"/>
                    <a:pt x="372799" y="265707"/>
                  </a:cubicBezTo>
                  <a:lnTo>
                    <a:pt x="137792" y="30700"/>
                  </a:lnTo>
                  <a:cubicBezTo>
                    <a:pt x="119944" y="12852"/>
                    <a:pt x="91683" y="12852"/>
                    <a:pt x="75322" y="30700"/>
                  </a:cubicBezTo>
                  <a:lnTo>
                    <a:pt x="17314" y="88708"/>
                  </a:lnTo>
                  <a:lnTo>
                    <a:pt x="314791" y="386185"/>
                  </a:lnTo>
                  <a:lnTo>
                    <a:pt x="372799" y="328177"/>
                  </a:lnTo>
                  <a:close/>
                </a:path>
              </a:pathLst>
            </a:custGeom>
            <a:solidFill>
              <a:srgbClr val="A3AB16"/>
            </a:solidFill>
            <a:ln w="14784"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F8857F9D-D899-40FB-A05E-AEDBF62A6DCE}"/>
                </a:ext>
              </a:extLst>
            </p:cNvPr>
            <p:cNvSpPr/>
            <p:nvPr/>
          </p:nvSpPr>
          <p:spPr>
            <a:xfrm>
              <a:off x="3490601" y="2393873"/>
              <a:ext cx="401594" cy="401594"/>
            </a:xfrm>
            <a:custGeom>
              <a:avLst/>
              <a:gdLst>
                <a:gd name="connsiteX0" fmla="*/ 265707 w 401593"/>
                <a:gd name="connsiteY0" fmla="*/ 372799 h 401593"/>
                <a:gd name="connsiteX1" fmla="*/ 328177 w 401593"/>
                <a:gd name="connsiteY1" fmla="*/ 372799 h 401593"/>
                <a:gd name="connsiteX2" fmla="*/ 386185 w 401593"/>
                <a:gd name="connsiteY2" fmla="*/ 314791 h 401593"/>
                <a:gd name="connsiteX3" fmla="*/ 88708 w 401593"/>
                <a:gd name="connsiteY3" fmla="*/ 17314 h 401593"/>
                <a:gd name="connsiteX4" fmla="*/ 30700 w 401593"/>
                <a:gd name="connsiteY4" fmla="*/ 75322 h 401593"/>
                <a:gd name="connsiteX5" fmla="*/ 30700 w 401593"/>
                <a:gd name="connsiteY5" fmla="*/ 137792 h 401593"/>
                <a:gd name="connsiteX6" fmla="*/ 265707 w 401593"/>
                <a:gd name="connsiteY6" fmla="*/ 372799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265707" y="372799"/>
                  </a:moveTo>
                  <a:cubicBezTo>
                    <a:pt x="283556" y="390647"/>
                    <a:pt x="311816" y="390647"/>
                    <a:pt x="328177" y="372799"/>
                  </a:cubicBezTo>
                  <a:lnTo>
                    <a:pt x="386185" y="314791"/>
                  </a:lnTo>
                  <a:lnTo>
                    <a:pt x="88708" y="17314"/>
                  </a:lnTo>
                  <a:lnTo>
                    <a:pt x="30700" y="75322"/>
                  </a:lnTo>
                  <a:cubicBezTo>
                    <a:pt x="12852" y="93171"/>
                    <a:pt x="12852" y="121431"/>
                    <a:pt x="30700" y="137792"/>
                  </a:cubicBezTo>
                  <a:lnTo>
                    <a:pt x="265707" y="372799"/>
                  </a:lnTo>
                  <a:close/>
                </a:path>
              </a:pathLst>
            </a:custGeom>
            <a:solidFill>
              <a:srgbClr val="A3AB16"/>
            </a:solidFill>
            <a:ln w="14784"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358C4EC-795A-4E8F-B677-CBD1279940F5}"/>
                </a:ext>
              </a:extLst>
            </p:cNvPr>
            <p:cNvSpPr/>
            <p:nvPr/>
          </p:nvSpPr>
          <p:spPr>
            <a:xfrm>
              <a:off x="3175276" y="2542611"/>
              <a:ext cx="892430" cy="862682"/>
            </a:xfrm>
            <a:custGeom>
              <a:avLst/>
              <a:gdLst>
                <a:gd name="connsiteX0" fmla="*/ 865123 w 892430"/>
                <a:gd name="connsiteY0" fmla="*/ 746132 h 862682"/>
                <a:gd name="connsiteX1" fmla="*/ 463529 w 892430"/>
                <a:gd name="connsiteY1" fmla="*/ 344538 h 862682"/>
                <a:gd name="connsiteX2" fmla="*/ 552772 w 892430"/>
                <a:gd name="connsiteY2" fmla="*/ 255295 h 862682"/>
                <a:gd name="connsiteX3" fmla="*/ 314791 w 892430"/>
                <a:gd name="connsiteY3" fmla="*/ 17314 h 862682"/>
                <a:gd name="connsiteX4" fmla="*/ 17314 w 892430"/>
                <a:gd name="connsiteY4" fmla="*/ 314791 h 862682"/>
                <a:gd name="connsiteX5" fmla="*/ 255295 w 892430"/>
                <a:gd name="connsiteY5" fmla="*/ 552772 h 862682"/>
                <a:gd name="connsiteX6" fmla="*/ 374286 w 892430"/>
                <a:gd name="connsiteY6" fmla="*/ 433781 h 862682"/>
                <a:gd name="connsiteX7" fmla="*/ 775880 w 892430"/>
                <a:gd name="connsiteY7" fmla="*/ 835375 h 862682"/>
                <a:gd name="connsiteX8" fmla="*/ 865123 w 892430"/>
                <a:gd name="connsiteY8" fmla="*/ 835375 h 862682"/>
                <a:gd name="connsiteX9" fmla="*/ 865123 w 892430"/>
                <a:gd name="connsiteY9" fmla="*/ 746132 h 86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2430" h="862682">
                  <a:moveTo>
                    <a:pt x="865123" y="746132"/>
                  </a:moveTo>
                  <a:lnTo>
                    <a:pt x="463529" y="344538"/>
                  </a:lnTo>
                  <a:lnTo>
                    <a:pt x="552772" y="255295"/>
                  </a:lnTo>
                  <a:lnTo>
                    <a:pt x="314791" y="17314"/>
                  </a:lnTo>
                  <a:lnTo>
                    <a:pt x="17314" y="314791"/>
                  </a:lnTo>
                  <a:lnTo>
                    <a:pt x="255295" y="552772"/>
                  </a:lnTo>
                  <a:lnTo>
                    <a:pt x="374286" y="433781"/>
                  </a:lnTo>
                  <a:lnTo>
                    <a:pt x="775880" y="835375"/>
                  </a:lnTo>
                  <a:cubicBezTo>
                    <a:pt x="801165" y="860660"/>
                    <a:pt x="839837" y="860660"/>
                    <a:pt x="865123" y="835375"/>
                  </a:cubicBezTo>
                  <a:cubicBezTo>
                    <a:pt x="890408" y="810089"/>
                    <a:pt x="890408" y="771417"/>
                    <a:pt x="865123" y="746132"/>
                  </a:cubicBezTo>
                  <a:close/>
                </a:path>
              </a:pathLst>
            </a:custGeom>
            <a:solidFill>
              <a:srgbClr val="A3AB16"/>
            </a:solidFill>
            <a:ln w="14784" cap="flat">
              <a:noFill/>
              <a:prstDash val="solid"/>
              <a:miter/>
            </a:ln>
          </p:spPr>
          <p:txBody>
            <a:bodyPr rtlCol="0" anchor="ctr"/>
            <a:lstStyle/>
            <a:p>
              <a:endParaRPr lang="en-US"/>
            </a:p>
          </p:txBody>
        </p:sp>
      </p:grpSp>
      <p:sp>
        <p:nvSpPr>
          <p:cNvPr id="42" name="TextBox 41">
            <a:extLst>
              <a:ext uri="{FF2B5EF4-FFF2-40B4-BE49-F238E27FC236}">
                <a16:creationId xmlns:a16="http://schemas.microsoft.com/office/drawing/2014/main" id="{0A85E727-7F62-444B-8980-1A2A6CE10A61}"/>
              </a:ext>
            </a:extLst>
          </p:cNvPr>
          <p:cNvSpPr txBox="1"/>
          <p:nvPr/>
        </p:nvSpPr>
        <p:spPr>
          <a:xfrm>
            <a:off x="364446" y="3922526"/>
            <a:ext cx="2514600" cy="369332"/>
          </a:xfrm>
          <a:prstGeom prst="rect">
            <a:avLst/>
          </a:prstGeom>
          <a:noFill/>
        </p:spPr>
        <p:txBody>
          <a:bodyPr wrap="square" rtlCol="0">
            <a:spAutoFit/>
          </a:bodyPr>
          <a:lstStyle/>
          <a:p>
            <a:pPr algn="ctr"/>
            <a:r>
              <a:rPr lang="en-US" dirty="0">
                <a:solidFill>
                  <a:srgbClr val="717175"/>
                </a:solidFill>
              </a:rPr>
              <a:t>Resignation</a:t>
            </a:r>
          </a:p>
        </p:txBody>
      </p:sp>
      <p:sp>
        <p:nvSpPr>
          <p:cNvPr id="43" name="TextBox 42">
            <a:extLst>
              <a:ext uri="{FF2B5EF4-FFF2-40B4-BE49-F238E27FC236}">
                <a16:creationId xmlns:a16="http://schemas.microsoft.com/office/drawing/2014/main" id="{DEA25A6D-7CF0-478A-AA1D-CDDECCB1F0BA}"/>
              </a:ext>
            </a:extLst>
          </p:cNvPr>
          <p:cNvSpPr txBox="1"/>
          <p:nvPr/>
        </p:nvSpPr>
        <p:spPr>
          <a:xfrm>
            <a:off x="2633022" y="3926906"/>
            <a:ext cx="2514600" cy="646331"/>
          </a:xfrm>
          <a:prstGeom prst="rect">
            <a:avLst/>
          </a:prstGeom>
          <a:noFill/>
        </p:spPr>
        <p:txBody>
          <a:bodyPr wrap="square" rtlCol="0">
            <a:spAutoFit/>
          </a:bodyPr>
          <a:lstStyle/>
          <a:p>
            <a:pPr algn="ctr"/>
            <a:r>
              <a:rPr lang="en-US" dirty="0">
                <a:solidFill>
                  <a:srgbClr val="717175"/>
                </a:solidFill>
              </a:rPr>
              <a:t>Disciplinary</a:t>
            </a:r>
          </a:p>
          <a:p>
            <a:pPr algn="ctr"/>
            <a:r>
              <a:rPr lang="en-US" dirty="0">
                <a:solidFill>
                  <a:srgbClr val="717175"/>
                </a:solidFill>
              </a:rPr>
              <a:t> Actions</a:t>
            </a:r>
          </a:p>
        </p:txBody>
      </p:sp>
      <p:sp>
        <p:nvSpPr>
          <p:cNvPr id="44" name="TextBox 43">
            <a:extLst>
              <a:ext uri="{FF2B5EF4-FFF2-40B4-BE49-F238E27FC236}">
                <a16:creationId xmlns:a16="http://schemas.microsoft.com/office/drawing/2014/main" id="{EB2C9991-4460-4623-9E20-46245EC6A123}"/>
              </a:ext>
            </a:extLst>
          </p:cNvPr>
          <p:cNvSpPr txBox="1"/>
          <p:nvPr/>
        </p:nvSpPr>
        <p:spPr>
          <a:xfrm>
            <a:off x="4901598" y="3931286"/>
            <a:ext cx="2514600" cy="646331"/>
          </a:xfrm>
          <a:prstGeom prst="rect">
            <a:avLst/>
          </a:prstGeom>
          <a:noFill/>
        </p:spPr>
        <p:txBody>
          <a:bodyPr wrap="square" rtlCol="0">
            <a:spAutoFit/>
          </a:bodyPr>
          <a:lstStyle/>
          <a:p>
            <a:pPr algn="ctr"/>
            <a:r>
              <a:rPr lang="en-US" dirty="0">
                <a:solidFill>
                  <a:srgbClr val="717175"/>
                </a:solidFill>
              </a:rPr>
              <a:t>Unemployment Insurance</a:t>
            </a:r>
          </a:p>
        </p:txBody>
      </p:sp>
    </p:spTree>
    <p:extLst>
      <p:ext uri="{BB962C8B-B14F-4D97-AF65-F5344CB8AC3E}">
        <p14:creationId xmlns:p14="http://schemas.microsoft.com/office/powerpoint/2010/main" val="21748294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B4E5750-F327-4DDA-A11D-5BC4B0996992}"/>
              </a:ext>
            </a:extLst>
          </p:cNvPr>
          <p:cNvSpPr>
            <a:spLocks noGrp="1"/>
          </p:cNvSpPr>
          <p:nvPr>
            <p:ph type="title"/>
          </p:nvPr>
        </p:nvSpPr>
        <p:spPr/>
        <p:txBody>
          <a:bodyPr/>
          <a:lstStyle/>
          <a:p>
            <a:r>
              <a:rPr lang="en-US" dirty="0"/>
              <a:t>LEAVE &amp; VACATION</a:t>
            </a:r>
          </a:p>
        </p:txBody>
      </p:sp>
      <p:grpSp>
        <p:nvGrpSpPr>
          <p:cNvPr id="37" name="Graphic 9" descr="Family with two children">
            <a:extLst>
              <a:ext uri="{FF2B5EF4-FFF2-40B4-BE49-F238E27FC236}">
                <a16:creationId xmlns:a16="http://schemas.microsoft.com/office/drawing/2014/main" id="{32D66278-91ED-4D4F-B697-2BE6DD05C840}"/>
              </a:ext>
            </a:extLst>
          </p:cNvPr>
          <p:cNvGrpSpPr/>
          <p:nvPr/>
        </p:nvGrpSpPr>
        <p:grpSpPr>
          <a:xfrm>
            <a:off x="3049722" y="2318261"/>
            <a:ext cx="1681200" cy="1681200"/>
            <a:chOff x="3355975" y="2400300"/>
            <a:chExt cx="1681200" cy="1681200"/>
          </a:xfrm>
          <a:solidFill>
            <a:srgbClr val="A3AB16"/>
          </a:solidFill>
        </p:grpSpPr>
        <p:sp>
          <p:nvSpPr>
            <p:cNvPr id="38" name="Freeform: Shape 37">
              <a:extLst>
                <a:ext uri="{FF2B5EF4-FFF2-40B4-BE49-F238E27FC236}">
                  <a16:creationId xmlns:a16="http://schemas.microsoft.com/office/drawing/2014/main" id="{2AD7DA05-C228-43F3-91CB-AFA390FA6F61}"/>
                </a:ext>
              </a:extLst>
            </p:cNvPr>
            <p:cNvSpPr/>
            <p:nvPr/>
          </p:nvSpPr>
          <p:spPr>
            <a:xfrm>
              <a:off x="4288516"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711F8C5A-2DCE-4E4E-A4ED-C247C5500D8E}"/>
                </a:ext>
              </a:extLst>
            </p:cNvPr>
            <p:cNvSpPr/>
            <p:nvPr/>
          </p:nvSpPr>
          <p:spPr>
            <a:xfrm>
              <a:off x="4691303"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38F2D012-9AC1-4A97-937D-47D7769082D9}"/>
                </a:ext>
              </a:extLst>
            </p:cNvPr>
            <p:cNvSpPr/>
            <p:nvPr/>
          </p:nvSpPr>
          <p:spPr>
            <a:xfrm>
              <a:off x="3903241"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D97709F-1974-4387-9774-7E91CBDF2BB2}"/>
                </a:ext>
              </a:extLst>
            </p:cNvPr>
            <p:cNvSpPr/>
            <p:nvPr/>
          </p:nvSpPr>
          <p:spPr>
            <a:xfrm>
              <a:off x="3535478"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EECCA0A-D9DE-4BC4-BCF5-2C88C27CB520}"/>
                </a:ext>
              </a:extLst>
            </p:cNvPr>
            <p:cNvSpPr/>
            <p:nvPr/>
          </p:nvSpPr>
          <p:spPr>
            <a:xfrm>
              <a:off x="3413256" y="2912541"/>
              <a:ext cx="1558613" cy="858113"/>
            </a:xfrm>
            <a:custGeom>
              <a:avLst/>
              <a:gdLst>
                <a:gd name="connsiteX0" fmla="*/ 1550367 w 1558612"/>
                <a:gd name="connsiteY0" fmla="*/ 612062 h 858112"/>
                <a:gd name="connsiteX1" fmla="*/ 1489073 w 1558612"/>
                <a:gd name="connsiteY1" fmla="*/ 466708 h 858112"/>
                <a:gd name="connsiteX2" fmla="*/ 1398008 w 1558612"/>
                <a:gd name="connsiteY2" fmla="*/ 403663 h 858112"/>
                <a:gd name="connsiteX3" fmla="*/ 1361232 w 1558612"/>
                <a:gd name="connsiteY3" fmla="*/ 398409 h 858112"/>
                <a:gd name="connsiteX4" fmla="*/ 1292933 w 1558612"/>
                <a:gd name="connsiteY4" fmla="*/ 414171 h 858112"/>
                <a:gd name="connsiteX5" fmla="*/ 1186107 w 1558612"/>
                <a:gd name="connsiteY5" fmla="*/ 338867 h 858112"/>
                <a:gd name="connsiteX6" fmla="*/ 1123062 w 1558612"/>
                <a:gd name="connsiteY6" fmla="*/ 76179 h 858112"/>
                <a:gd name="connsiteX7" fmla="*/ 1110803 w 1558612"/>
                <a:gd name="connsiteY7" fmla="*/ 56916 h 858112"/>
                <a:gd name="connsiteX8" fmla="*/ 1039002 w 1558612"/>
                <a:gd name="connsiteY8" fmla="*/ 21891 h 858112"/>
                <a:gd name="connsiteX9" fmla="*/ 975957 w 1558612"/>
                <a:gd name="connsiteY9" fmla="*/ 13134 h 858112"/>
                <a:gd name="connsiteX10" fmla="*/ 914663 w 1558612"/>
                <a:gd name="connsiteY10" fmla="*/ 21891 h 858112"/>
                <a:gd name="connsiteX11" fmla="*/ 842862 w 1558612"/>
                <a:gd name="connsiteY11" fmla="*/ 56916 h 858112"/>
                <a:gd name="connsiteX12" fmla="*/ 830603 w 1558612"/>
                <a:gd name="connsiteY12" fmla="*/ 76179 h 858112"/>
                <a:gd name="connsiteX13" fmla="*/ 783319 w 1558612"/>
                <a:gd name="connsiteY13" fmla="*/ 265314 h 858112"/>
                <a:gd name="connsiteX14" fmla="*/ 737787 w 1558612"/>
                <a:gd name="connsiteY14" fmla="*/ 76179 h 858112"/>
                <a:gd name="connsiteX15" fmla="*/ 725528 w 1558612"/>
                <a:gd name="connsiteY15" fmla="*/ 56916 h 858112"/>
                <a:gd name="connsiteX16" fmla="*/ 653727 w 1558612"/>
                <a:gd name="connsiteY16" fmla="*/ 21891 h 858112"/>
                <a:gd name="connsiteX17" fmla="*/ 590682 w 1558612"/>
                <a:gd name="connsiteY17" fmla="*/ 13134 h 858112"/>
                <a:gd name="connsiteX18" fmla="*/ 529388 w 1558612"/>
                <a:gd name="connsiteY18" fmla="*/ 21891 h 858112"/>
                <a:gd name="connsiteX19" fmla="*/ 457587 w 1558612"/>
                <a:gd name="connsiteY19" fmla="*/ 56916 h 858112"/>
                <a:gd name="connsiteX20" fmla="*/ 445328 w 1558612"/>
                <a:gd name="connsiteY20" fmla="*/ 76179 h 858112"/>
                <a:gd name="connsiteX21" fmla="*/ 382283 w 1558612"/>
                <a:gd name="connsiteY21" fmla="*/ 338867 h 858112"/>
                <a:gd name="connsiteX22" fmla="*/ 275457 w 1558612"/>
                <a:gd name="connsiteY22" fmla="*/ 414171 h 858112"/>
                <a:gd name="connsiteX23" fmla="*/ 205407 w 1558612"/>
                <a:gd name="connsiteY23" fmla="*/ 398409 h 858112"/>
                <a:gd name="connsiteX24" fmla="*/ 168631 w 1558612"/>
                <a:gd name="connsiteY24" fmla="*/ 403663 h 858112"/>
                <a:gd name="connsiteX25" fmla="*/ 77566 w 1558612"/>
                <a:gd name="connsiteY25" fmla="*/ 466708 h 858112"/>
                <a:gd name="connsiteX26" fmla="*/ 16272 w 1558612"/>
                <a:gd name="connsiteY26" fmla="*/ 612062 h 858112"/>
                <a:gd name="connsiteX27" fmla="*/ 26779 w 1558612"/>
                <a:gd name="connsiteY27" fmla="*/ 655843 h 858112"/>
                <a:gd name="connsiteX28" fmla="*/ 47794 w 1558612"/>
                <a:gd name="connsiteY28" fmla="*/ 661097 h 858112"/>
                <a:gd name="connsiteX29" fmla="*/ 79317 w 1558612"/>
                <a:gd name="connsiteY29" fmla="*/ 640082 h 858112"/>
                <a:gd name="connsiteX30" fmla="*/ 117844 w 1558612"/>
                <a:gd name="connsiteY30" fmla="*/ 549017 h 858112"/>
                <a:gd name="connsiteX31" fmla="*/ 117844 w 1558612"/>
                <a:gd name="connsiteY31" fmla="*/ 643584 h 858112"/>
                <a:gd name="connsiteX32" fmla="*/ 117844 w 1558612"/>
                <a:gd name="connsiteY32" fmla="*/ 853734 h 858112"/>
                <a:gd name="connsiteX33" fmla="*/ 187894 w 1558612"/>
                <a:gd name="connsiteY33" fmla="*/ 853734 h 858112"/>
                <a:gd name="connsiteX34" fmla="*/ 187894 w 1558612"/>
                <a:gd name="connsiteY34" fmla="*/ 643584 h 858112"/>
                <a:gd name="connsiteX35" fmla="*/ 222919 w 1558612"/>
                <a:gd name="connsiteY35" fmla="*/ 643584 h 858112"/>
                <a:gd name="connsiteX36" fmla="*/ 222919 w 1558612"/>
                <a:gd name="connsiteY36" fmla="*/ 853734 h 858112"/>
                <a:gd name="connsiteX37" fmla="*/ 292969 w 1558612"/>
                <a:gd name="connsiteY37" fmla="*/ 853734 h 858112"/>
                <a:gd name="connsiteX38" fmla="*/ 292969 w 1558612"/>
                <a:gd name="connsiteY38" fmla="*/ 485972 h 858112"/>
                <a:gd name="connsiteX39" fmla="*/ 294721 w 1558612"/>
                <a:gd name="connsiteY39" fmla="*/ 485972 h 858112"/>
                <a:gd name="connsiteX40" fmla="*/ 433069 w 1558612"/>
                <a:gd name="connsiteY40" fmla="*/ 389653 h 858112"/>
                <a:gd name="connsiteX41" fmla="*/ 447079 w 1558612"/>
                <a:gd name="connsiteY41" fmla="*/ 368638 h 858112"/>
                <a:gd name="connsiteX42" fmla="*/ 503119 w 1558612"/>
                <a:gd name="connsiteY42" fmla="*/ 135722 h 858112"/>
                <a:gd name="connsiteX43" fmla="*/ 503119 w 1558612"/>
                <a:gd name="connsiteY43" fmla="*/ 853734 h 858112"/>
                <a:gd name="connsiteX44" fmla="*/ 573169 w 1558612"/>
                <a:gd name="connsiteY44" fmla="*/ 853734 h 858112"/>
                <a:gd name="connsiteX45" fmla="*/ 573169 w 1558612"/>
                <a:gd name="connsiteY45" fmla="*/ 450947 h 858112"/>
                <a:gd name="connsiteX46" fmla="*/ 608194 w 1558612"/>
                <a:gd name="connsiteY46" fmla="*/ 450947 h 858112"/>
                <a:gd name="connsiteX47" fmla="*/ 608194 w 1558612"/>
                <a:gd name="connsiteY47" fmla="*/ 853734 h 858112"/>
                <a:gd name="connsiteX48" fmla="*/ 678244 w 1558612"/>
                <a:gd name="connsiteY48" fmla="*/ 853734 h 858112"/>
                <a:gd name="connsiteX49" fmla="*/ 678244 w 1558612"/>
                <a:gd name="connsiteY49" fmla="*/ 135722 h 858112"/>
                <a:gd name="connsiteX50" fmla="*/ 750046 w 1558612"/>
                <a:gd name="connsiteY50" fmla="*/ 424678 h 858112"/>
                <a:gd name="connsiteX51" fmla="*/ 783319 w 1558612"/>
                <a:gd name="connsiteY51" fmla="*/ 450947 h 858112"/>
                <a:gd name="connsiteX52" fmla="*/ 816593 w 1558612"/>
                <a:gd name="connsiteY52" fmla="*/ 424678 h 858112"/>
                <a:gd name="connsiteX53" fmla="*/ 888394 w 1558612"/>
                <a:gd name="connsiteY53" fmla="*/ 135722 h 858112"/>
                <a:gd name="connsiteX54" fmla="*/ 888394 w 1558612"/>
                <a:gd name="connsiteY54" fmla="*/ 282827 h 858112"/>
                <a:gd name="connsiteX55" fmla="*/ 827101 w 1558612"/>
                <a:gd name="connsiteY55" fmla="*/ 538509 h 858112"/>
                <a:gd name="connsiteX56" fmla="*/ 888394 w 1558612"/>
                <a:gd name="connsiteY56" fmla="*/ 538509 h 858112"/>
                <a:gd name="connsiteX57" fmla="*/ 888394 w 1558612"/>
                <a:gd name="connsiteY57" fmla="*/ 853734 h 858112"/>
                <a:gd name="connsiteX58" fmla="*/ 958444 w 1558612"/>
                <a:gd name="connsiteY58" fmla="*/ 853734 h 858112"/>
                <a:gd name="connsiteX59" fmla="*/ 958444 w 1558612"/>
                <a:gd name="connsiteY59" fmla="*/ 538509 h 858112"/>
                <a:gd name="connsiteX60" fmla="*/ 993469 w 1558612"/>
                <a:gd name="connsiteY60" fmla="*/ 538509 h 858112"/>
                <a:gd name="connsiteX61" fmla="*/ 993469 w 1558612"/>
                <a:gd name="connsiteY61" fmla="*/ 853734 h 858112"/>
                <a:gd name="connsiteX62" fmla="*/ 1063519 w 1558612"/>
                <a:gd name="connsiteY62" fmla="*/ 853734 h 858112"/>
                <a:gd name="connsiteX63" fmla="*/ 1063519 w 1558612"/>
                <a:gd name="connsiteY63" fmla="*/ 538509 h 858112"/>
                <a:gd name="connsiteX64" fmla="*/ 1124813 w 1558612"/>
                <a:gd name="connsiteY64" fmla="*/ 538509 h 858112"/>
                <a:gd name="connsiteX65" fmla="*/ 1063519 w 1558612"/>
                <a:gd name="connsiteY65" fmla="*/ 282827 h 858112"/>
                <a:gd name="connsiteX66" fmla="*/ 1063519 w 1558612"/>
                <a:gd name="connsiteY66" fmla="*/ 135722 h 858112"/>
                <a:gd name="connsiteX67" fmla="*/ 1121311 w 1558612"/>
                <a:gd name="connsiteY67" fmla="*/ 368638 h 858112"/>
                <a:gd name="connsiteX68" fmla="*/ 1135321 w 1558612"/>
                <a:gd name="connsiteY68" fmla="*/ 389653 h 858112"/>
                <a:gd name="connsiteX69" fmla="*/ 1275421 w 1558612"/>
                <a:gd name="connsiteY69" fmla="*/ 487723 h 858112"/>
                <a:gd name="connsiteX70" fmla="*/ 1275421 w 1558612"/>
                <a:gd name="connsiteY70" fmla="*/ 596301 h 858112"/>
                <a:gd name="connsiteX71" fmla="*/ 1238644 w 1558612"/>
                <a:gd name="connsiteY71" fmla="*/ 696122 h 858112"/>
                <a:gd name="connsiteX72" fmla="*/ 1273669 w 1558612"/>
                <a:gd name="connsiteY72" fmla="*/ 696122 h 858112"/>
                <a:gd name="connsiteX73" fmla="*/ 1273669 w 1558612"/>
                <a:gd name="connsiteY73" fmla="*/ 853734 h 858112"/>
                <a:gd name="connsiteX74" fmla="*/ 1343719 w 1558612"/>
                <a:gd name="connsiteY74" fmla="*/ 853734 h 858112"/>
                <a:gd name="connsiteX75" fmla="*/ 1343719 w 1558612"/>
                <a:gd name="connsiteY75" fmla="*/ 696122 h 858112"/>
                <a:gd name="connsiteX76" fmla="*/ 1378744 w 1558612"/>
                <a:gd name="connsiteY76" fmla="*/ 696122 h 858112"/>
                <a:gd name="connsiteX77" fmla="*/ 1378744 w 1558612"/>
                <a:gd name="connsiteY77" fmla="*/ 853734 h 858112"/>
                <a:gd name="connsiteX78" fmla="*/ 1448794 w 1558612"/>
                <a:gd name="connsiteY78" fmla="*/ 853734 h 858112"/>
                <a:gd name="connsiteX79" fmla="*/ 1448794 w 1558612"/>
                <a:gd name="connsiteY79" fmla="*/ 696122 h 858112"/>
                <a:gd name="connsiteX80" fmla="*/ 1483819 w 1558612"/>
                <a:gd name="connsiteY80" fmla="*/ 696122 h 858112"/>
                <a:gd name="connsiteX81" fmla="*/ 1450546 w 1558612"/>
                <a:gd name="connsiteY81" fmla="*/ 603306 h 858112"/>
                <a:gd name="connsiteX82" fmla="*/ 1450546 w 1558612"/>
                <a:gd name="connsiteY82" fmla="*/ 549017 h 858112"/>
                <a:gd name="connsiteX83" fmla="*/ 1489073 w 1558612"/>
                <a:gd name="connsiteY83" fmla="*/ 640082 h 858112"/>
                <a:gd name="connsiteX84" fmla="*/ 1520596 w 1558612"/>
                <a:gd name="connsiteY84" fmla="*/ 661097 h 858112"/>
                <a:gd name="connsiteX85" fmla="*/ 1541611 w 1558612"/>
                <a:gd name="connsiteY85" fmla="*/ 654092 h 858112"/>
                <a:gd name="connsiteX86" fmla="*/ 1550367 w 1558612"/>
                <a:gd name="connsiteY86" fmla="*/ 612062 h 85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558612" h="858112">
                  <a:moveTo>
                    <a:pt x="1550367" y="612062"/>
                  </a:moveTo>
                  <a:lnTo>
                    <a:pt x="1489073" y="466708"/>
                  </a:lnTo>
                  <a:cubicBezTo>
                    <a:pt x="1468058" y="436937"/>
                    <a:pt x="1434784" y="414171"/>
                    <a:pt x="1398008" y="403663"/>
                  </a:cubicBezTo>
                  <a:cubicBezTo>
                    <a:pt x="1387501" y="400161"/>
                    <a:pt x="1373491" y="398409"/>
                    <a:pt x="1361232" y="398409"/>
                  </a:cubicBezTo>
                  <a:cubicBezTo>
                    <a:pt x="1336714" y="398409"/>
                    <a:pt x="1313948" y="403663"/>
                    <a:pt x="1292933" y="414171"/>
                  </a:cubicBezTo>
                  <a:lnTo>
                    <a:pt x="1186107" y="338867"/>
                  </a:lnTo>
                  <a:lnTo>
                    <a:pt x="1123062" y="76179"/>
                  </a:lnTo>
                  <a:cubicBezTo>
                    <a:pt x="1121311" y="69174"/>
                    <a:pt x="1116057" y="60418"/>
                    <a:pt x="1110803" y="56916"/>
                  </a:cubicBezTo>
                  <a:cubicBezTo>
                    <a:pt x="1089788" y="41154"/>
                    <a:pt x="1065271" y="28896"/>
                    <a:pt x="1039002" y="21891"/>
                  </a:cubicBezTo>
                  <a:cubicBezTo>
                    <a:pt x="1017987" y="16637"/>
                    <a:pt x="996972" y="13134"/>
                    <a:pt x="975957" y="13134"/>
                  </a:cubicBezTo>
                  <a:cubicBezTo>
                    <a:pt x="954942" y="13134"/>
                    <a:pt x="933927" y="16637"/>
                    <a:pt x="914663" y="21891"/>
                  </a:cubicBezTo>
                  <a:cubicBezTo>
                    <a:pt x="888394" y="28896"/>
                    <a:pt x="863877" y="41154"/>
                    <a:pt x="842862" y="56916"/>
                  </a:cubicBezTo>
                  <a:cubicBezTo>
                    <a:pt x="835857" y="62169"/>
                    <a:pt x="832354" y="69174"/>
                    <a:pt x="830603" y="76179"/>
                  </a:cubicBezTo>
                  <a:lnTo>
                    <a:pt x="783319" y="265314"/>
                  </a:lnTo>
                  <a:lnTo>
                    <a:pt x="737787" y="76179"/>
                  </a:lnTo>
                  <a:cubicBezTo>
                    <a:pt x="736036" y="69174"/>
                    <a:pt x="730782" y="60418"/>
                    <a:pt x="725528" y="56916"/>
                  </a:cubicBezTo>
                  <a:cubicBezTo>
                    <a:pt x="704513" y="41154"/>
                    <a:pt x="679996" y="28896"/>
                    <a:pt x="653727" y="21891"/>
                  </a:cubicBezTo>
                  <a:cubicBezTo>
                    <a:pt x="632712" y="16637"/>
                    <a:pt x="611697" y="13134"/>
                    <a:pt x="590682" y="13134"/>
                  </a:cubicBezTo>
                  <a:cubicBezTo>
                    <a:pt x="569667" y="13134"/>
                    <a:pt x="548652" y="16637"/>
                    <a:pt x="529388" y="21891"/>
                  </a:cubicBezTo>
                  <a:cubicBezTo>
                    <a:pt x="503119" y="28896"/>
                    <a:pt x="478602" y="41154"/>
                    <a:pt x="457587" y="56916"/>
                  </a:cubicBezTo>
                  <a:cubicBezTo>
                    <a:pt x="450582" y="62169"/>
                    <a:pt x="447079" y="69174"/>
                    <a:pt x="445328" y="76179"/>
                  </a:cubicBezTo>
                  <a:lnTo>
                    <a:pt x="382283" y="338867"/>
                  </a:lnTo>
                  <a:lnTo>
                    <a:pt x="275457" y="414171"/>
                  </a:lnTo>
                  <a:cubicBezTo>
                    <a:pt x="252691" y="403663"/>
                    <a:pt x="229924" y="398409"/>
                    <a:pt x="205407" y="398409"/>
                  </a:cubicBezTo>
                  <a:cubicBezTo>
                    <a:pt x="193148" y="398409"/>
                    <a:pt x="179138" y="400161"/>
                    <a:pt x="168631" y="403663"/>
                  </a:cubicBezTo>
                  <a:cubicBezTo>
                    <a:pt x="131854" y="412419"/>
                    <a:pt x="98581" y="435186"/>
                    <a:pt x="77566" y="466708"/>
                  </a:cubicBezTo>
                  <a:lnTo>
                    <a:pt x="16272" y="612062"/>
                  </a:lnTo>
                  <a:cubicBezTo>
                    <a:pt x="9267" y="627823"/>
                    <a:pt x="14521" y="645336"/>
                    <a:pt x="26779" y="655843"/>
                  </a:cubicBezTo>
                  <a:cubicBezTo>
                    <a:pt x="33784" y="659346"/>
                    <a:pt x="40789" y="661097"/>
                    <a:pt x="47794" y="661097"/>
                  </a:cubicBezTo>
                  <a:cubicBezTo>
                    <a:pt x="61804" y="661097"/>
                    <a:pt x="74063" y="652341"/>
                    <a:pt x="79317" y="640082"/>
                  </a:cubicBezTo>
                  <a:lnTo>
                    <a:pt x="117844" y="549017"/>
                  </a:lnTo>
                  <a:lnTo>
                    <a:pt x="117844" y="643584"/>
                  </a:lnTo>
                  <a:lnTo>
                    <a:pt x="117844" y="853734"/>
                  </a:lnTo>
                  <a:lnTo>
                    <a:pt x="187894" y="853734"/>
                  </a:lnTo>
                  <a:lnTo>
                    <a:pt x="187894" y="643584"/>
                  </a:lnTo>
                  <a:lnTo>
                    <a:pt x="222919" y="643584"/>
                  </a:lnTo>
                  <a:lnTo>
                    <a:pt x="222919" y="853734"/>
                  </a:lnTo>
                  <a:lnTo>
                    <a:pt x="292969" y="853734"/>
                  </a:lnTo>
                  <a:lnTo>
                    <a:pt x="292969" y="485972"/>
                  </a:lnTo>
                  <a:lnTo>
                    <a:pt x="294721" y="485972"/>
                  </a:lnTo>
                  <a:lnTo>
                    <a:pt x="433069" y="389653"/>
                  </a:lnTo>
                  <a:cubicBezTo>
                    <a:pt x="440074" y="384399"/>
                    <a:pt x="445328" y="377394"/>
                    <a:pt x="447079" y="368638"/>
                  </a:cubicBezTo>
                  <a:lnTo>
                    <a:pt x="503119" y="135722"/>
                  </a:lnTo>
                  <a:lnTo>
                    <a:pt x="503119" y="853734"/>
                  </a:lnTo>
                  <a:lnTo>
                    <a:pt x="573169" y="853734"/>
                  </a:lnTo>
                  <a:lnTo>
                    <a:pt x="573169" y="450947"/>
                  </a:lnTo>
                  <a:lnTo>
                    <a:pt x="608194" y="450947"/>
                  </a:lnTo>
                  <a:lnTo>
                    <a:pt x="608194" y="853734"/>
                  </a:lnTo>
                  <a:lnTo>
                    <a:pt x="678244" y="853734"/>
                  </a:lnTo>
                  <a:lnTo>
                    <a:pt x="678244" y="135722"/>
                  </a:lnTo>
                  <a:lnTo>
                    <a:pt x="750046" y="424678"/>
                  </a:lnTo>
                  <a:cubicBezTo>
                    <a:pt x="753548" y="440439"/>
                    <a:pt x="767558" y="450947"/>
                    <a:pt x="783319" y="450947"/>
                  </a:cubicBezTo>
                  <a:cubicBezTo>
                    <a:pt x="799081" y="450947"/>
                    <a:pt x="813091" y="440439"/>
                    <a:pt x="816593" y="424678"/>
                  </a:cubicBezTo>
                  <a:lnTo>
                    <a:pt x="888394" y="135722"/>
                  </a:lnTo>
                  <a:lnTo>
                    <a:pt x="888394" y="282827"/>
                  </a:lnTo>
                  <a:lnTo>
                    <a:pt x="827101" y="538509"/>
                  </a:lnTo>
                  <a:lnTo>
                    <a:pt x="888394" y="538509"/>
                  </a:lnTo>
                  <a:lnTo>
                    <a:pt x="888394" y="853734"/>
                  </a:lnTo>
                  <a:lnTo>
                    <a:pt x="958444" y="853734"/>
                  </a:lnTo>
                  <a:lnTo>
                    <a:pt x="958444" y="538509"/>
                  </a:lnTo>
                  <a:lnTo>
                    <a:pt x="993469" y="538509"/>
                  </a:lnTo>
                  <a:lnTo>
                    <a:pt x="993469" y="853734"/>
                  </a:lnTo>
                  <a:lnTo>
                    <a:pt x="1063519" y="853734"/>
                  </a:lnTo>
                  <a:lnTo>
                    <a:pt x="1063519" y="538509"/>
                  </a:lnTo>
                  <a:lnTo>
                    <a:pt x="1124813" y="538509"/>
                  </a:lnTo>
                  <a:lnTo>
                    <a:pt x="1063519" y="282827"/>
                  </a:lnTo>
                  <a:lnTo>
                    <a:pt x="1063519" y="135722"/>
                  </a:lnTo>
                  <a:lnTo>
                    <a:pt x="1121311" y="368638"/>
                  </a:lnTo>
                  <a:cubicBezTo>
                    <a:pt x="1123062" y="377394"/>
                    <a:pt x="1128316" y="384399"/>
                    <a:pt x="1135321" y="389653"/>
                  </a:cubicBezTo>
                  <a:lnTo>
                    <a:pt x="1275421" y="487723"/>
                  </a:lnTo>
                  <a:lnTo>
                    <a:pt x="1275421" y="596301"/>
                  </a:lnTo>
                  <a:lnTo>
                    <a:pt x="1238644" y="696122"/>
                  </a:lnTo>
                  <a:lnTo>
                    <a:pt x="1273669" y="696122"/>
                  </a:lnTo>
                  <a:lnTo>
                    <a:pt x="1273669" y="853734"/>
                  </a:lnTo>
                  <a:lnTo>
                    <a:pt x="1343719" y="853734"/>
                  </a:lnTo>
                  <a:lnTo>
                    <a:pt x="1343719" y="696122"/>
                  </a:lnTo>
                  <a:lnTo>
                    <a:pt x="1378744" y="696122"/>
                  </a:lnTo>
                  <a:lnTo>
                    <a:pt x="1378744" y="853734"/>
                  </a:lnTo>
                  <a:lnTo>
                    <a:pt x="1448794" y="853734"/>
                  </a:lnTo>
                  <a:lnTo>
                    <a:pt x="1448794" y="696122"/>
                  </a:lnTo>
                  <a:lnTo>
                    <a:pt x="1483819" y="696122"/>
                  </a:lnTo>
                  <a:lnTo>
                    <a:pt x="1450546" y="603306"/>
                  </a:lnTo>
                  <a:lnTo>
                    <a:pt x="1450546" y="549017"/>
                  </a:lnTo>
                  <a:lnTo>
                    <a:pt x="1489073" y="640082"/>
                  </a:lnTo>
                  <a:cubicBezTo>
                    <a:pt x="1494327" y="654092"/>
                    <a:pt x="1508337" y="661097"/>
                    <a:pt x="1520596" y="661097"/>
                  </a:cubicBezTo>
                  <a:cubicBezTo>
                    <a:pt x="1527601" y="661097"/>
                    <a:pt x="1534606" y="659346"/>
                    <a:pt x="1541611" y="654092"/>
                  </a:cubicBezTo>
                  <a:cubicBezTo>
                    <a:pt x="1552118" y="645336"/>
                    <a:pt x="1557372" y="626072"/>
                    <a:pt x="1550367" y="612062"/>
                  </a:cubicBezTo>
                  <a:close/>
                </a:path>
              </a:pathLst>
            </a:custGeom>
            <a:grpFill/>
            <a:ln w="9525" cap="flat">
              <a:noFill/>
              <a:prstDash val="solid"/>
              <a:miter/>
            </a:ln>
          </p:spPr>
          <p:txBody>
            <a:bodyPr rtlCol="0" anchor="ctr"/>
            <a:lstStyle/>
            <a:p>
              <a:endParaRPr lang="en-US"/>
            </a:p>
          </p:txBody>
        </p:sp>
      </p:grpSp>
      <p:grpSp>
        <p:nvGrpSpPr>
          <p:cNvPr id="43" name="Graphic 33" descr="Flip Calendar">
            <a:extLst>
              <a:ext uri="{FF2B5EF4-FFF2-40B4-BE49-F238E27FC236}">
                <a16:creationId xmlns:a16="http://schemas.microsoft.com/office/drawing/2014/main" id="{CB0063D5-F428-4115-9C98-E7F16AF8704B}"/>
              </a:ext>
            </a:extLst>
          </p:cNvPr>
          <p:cNvGrpSpPr/>
          <p:nvPr/>
        </p:nvGrpSpPr>
        <p:grpSpPr>
          <a:xfrm>
            <a:off x="781146" y="2375177"/>
            <a:ext cx="1681200" cy="1681200"/>
            <a:chOff x="3505975" y="2550300"/>
            <a:chExt cx="1681200" cy="1681200"/>
          </a:xfrm>
          <a:solidFill>
            <a:srgbClr val="A3AB16"/>
          </a:solidFill>
        </p:grpSpPr>
        <p:sp>
          <p:nvSpPr>
            <p:cNvPr id="44" name="Freeform: Shape 43">
              <a:extLst>
                <a:ext uri="{FF2B5EF4-FFF2-40B4-BE49-F238E27FC236}">
                  <a16:creationId xmlns:a16="http://schemas.microsoft.com/office/drawing/2014/main" id="{A9332649-54E4-4019-A5C5-A0DAFACD1788}"/>
                </a:ext>
              </a:extLst>
            </p:cNvPr>
            <p:cNvSpPr/>
            <p:nvPr/>
          </p:nvSpPr>
          <p:spPr>
            <a:xfrm>
              <a:off x="3948166"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CC01DAA-5247-448E-A30B-7F914C1BE036}"/>
                </a:ext>
              </a:extLst>
            </p:cNvPr>
            <p:cNvSpPr/>
            <p:nvPr/>
          </p:nvSpPr>
          <p:spPr>
            <a:xfrm>
              <a:off x="3738016" y="3202641"/>
              <a:ext cx="1208363" cy="788063"/>
            </a:xfrm>
            <a:custGeom>
              <a:avLst/>
              <a:gdLst>
                <a:gd name="connsiteX0" fmla="*/ 118209 w 1208362"/>
                <a:gd name="connsiteY0" fmla="*/ 118209 h 788062"/>
                <a:gd name="connsiteX1" fmla="*/ 1098909 w 1208362"/>
                <a:gd name="connsiteY1" fmla="*/ 118209 h 788062"/>
                <a:gd name="connsiteX2" fmla="*/ 1098909 w 1208362"/>
                <a:gd name="connsiteY2" fmla="*/ 678609 h 788062"/>
                <a:gd name="connsiteX3" fmla="*/ 118209 w 1208362"/>
                <a:gd name="connsiteY3" fmla="*/ 678609 h 788062"/>
                <a:gd name="connsiteX4" fmla="*/ 118209 w 1208362"/>
                <a:gd name="connsiteY4" fmla="*/ 118209 h 788062"/>
                <a:gd name="connsiteX5" fmla="*/ 13134 w 1208362"/>
                <a:gd name="connsiteY5" fmla="*/ 783684 h 788062"/>
                <a:gd name="connsiteX6" fmla="*/ 1203984 w 1208362"/>
                <a:gd name="connsiteY6" fmla="*/ 783684 h 788062"/>
                <a:gd name="connsiteX7" fmla="*/ 1203984 w 1208362"/>
                <a:gd name="connsiteY7" fmla="*/ 13134 h 788062"/>
                <a:gd name="connsiteX8" fmla="*/ 13134 w 1208362"/>
                <a:gd name="connsiteY8" fmla="*/ 13134 h 788062"/>
                <a:gd name="connsiteX9" fmla="*/ 13134 w 1208362"/>
                <a:gd name="connsiteY9" fmla="*/ 783684 h 78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8362" h="788062">
                  <a:moveTo>
                    <a:pt x="118209" y="118209"/>
                  </a:moveTo>
                  <a:lnTo>
                    <a:pt x="1098909" y="118209"/>
                  </a:lnTo>
                  <a:lnTo>
                    <a:pt x="1098909" y="678609"/>
                  </a:lnTo>
                  <a:lnTo>
                    <a:pt x="118209" y="678609"/>
                  </a:lnTo>
                  <a:lnTo>
                    <a:pt x="118209" y="118209"/>
                  </a:lnTo>
                  <a:close/>
                  <a:moveTo>
                    <a:pt x="13134" y="783684"/>
                  </a:moveTo>
                  <a:lnTo>
                    <a:pt x="1203984" y="783684"/>
                  </a:lnTo>
                  <a:lnTo>
                    <a:pt x="1203984" y="13134"/>
                  </a:lnTo>
                  <a:lnTo>
                    <a:pt x="13134" y="13134"/>
                  </a:lnTo>
                  <a:lnTo>
                    <a:pt x="13134" y="783684"/>
                  </a:ln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25B2778-44AB-429F-9B5E-9ABB8D66EE58}"/>
                </a:ext>
              </a:extLst>
            </p:cNvPr>
            <p:cNvSpPr/>
            <p:nvPr/>
          </p:nvSpPr>
          <p:spPr>
            <a:xfrm>
              <a:off x="4613641"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092ED34-164E-4ABF-9E02-5ADE009BB1CD}"/>
                </a:ext>
              </a:extLst>
            </p:cNvPr>
            <p:cNvSpPr/>
            <p:nvPr/>
          </p:nvSpPr>
          <p:spPr>
            <a:xfrm>
              <a:off x="3738016" y="2887416"/>
              <a:ext cx="1208363" cy="262688"/>
            </a:xfrm>
            <a:custGeom>
              <a:avLst/>
              <a:gdLst>
                <a:gd name="connsiteX0" fmla="*/ 1063884 w 1208362"/>
                <a:gd name="connsiteY0" fmla="*/ 13134 h 262687"/>
                <a:gd name="connsiteX1" fmla="*/ 1063884 w 1208362"/>
                <a:gd name="connsiteY1" fmla="*/ 65672 h 262687"/>
                <a:gd name="connsiteX2" fmla="*/ 941297 w 1208362"/>
                <a:gd name="connsiteY2" fmla="*/ 188259 h 262687"/>
                <a:gd name="connsiteX3" fmla="*/ 818709 w 1208362"/>
                <a:gd name="connsiteY3" fmla="*/ 65672 h 262687"/>
                <a:gd name="connsiteX4" fmla="*/ 818709 w 1208362"/>
                <a:gd name="connsiteY4" fmla="*/ 13134 h 262687"/>
                <a:gd name="connsiteX5" fmla="*/ 398409 w 1208362"/>
                <a:gd name="connsiteY5" fmla="*/ 13134 h 262687"/>
                <a:gd name="connsiteX6" fmla="*/ 398409 w 1208362"/>
                <a:gd name="connsiteY6" fmla="*/ 65672 h 262687"/>
                <a:gd name="connsiteX7" fmla="*/ 275822 w 1208362"/>
                <a:gd name="connsiteY7" fmla="*/ 188259 h 262687"/>
                <a:gd name="connsiteX8" fmla="*/ 153234 w 1208362"/>
                <a:gd name="connsiteY8" fmla="*/ 65672 h 262687"/>
                <a:gd name="connsiteX9" fmla="*/ 153234 w 1208362"/>
                <a:gd name="connsiteY9" fmla="*/ 13134 h 262687"/>
                <a:gd name="connsiteX10" fmla="*/ 13134 w 1208362"/>
                <a:gd name="connsiteY10" fmla="*/ 13134 h 262687"/>
                <a:gd name="connsiteX11" fmla="*/ 13134 w 1208362"/>
                <a:gd name="connsiteY11" fmla="*/ 258309 h 262687"/>
                <a:gd name="connsiteX12" fmla="*/ 1203984 w 1208362"/>
                <a:gd name="connsiteY12" fmla="*/ 258309 h 262687"/>
                <a:gd name="connsiteX13" fmla="*/ 1203984 w 1208362"/>
                <a:gd name="connsiteY13" fmla="*/ 13134 h 262687"/>
                <a:gd name="connsiteX14" fmla="*/ 1063884 w 1208362"/>
                <a:gd name="connsiteY14" fmla="*/ 13134 h 262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08362" h="262687">
                  <a:moveTo>
                    <a:pt x="1063884" y="13134"/>
                  </a:moveTo>
                  <a:lnTo>
                    <a:pt x="1063884" y="65672"/>
                  </a:lnTo>
                  <a:cubicBezTo>
                    <a:pt x="1063884" y="133971"/>
                    <a:pt x="1009596" y="188259"/>
                    <a:pt x="941297" y="188259"/>
                  </a:cubicBezTo>
                  <a:cubicBezTo>
                    <a:pt x="872998" y="188259"/>
                    <a:pt x="818709" y="133971"/>
                    <a:pt x="818709" y="65672"/>
                  </a:cubicBezTo>
                  <a:lnTo>
                    <a:pt x="818709" y="13134"/>
                  </a:lnTo>
                  <a:lnTo>
                    <a:pt x="398409" y="13134"/>
                  </a:lnTo>
                  <a:lnTo>
                    <a:pt x="398409" y="65672"/>
                  </a:lnTo>
                  <a:cubicBezTo>
                    <a:pt x="398409" y="133971"/>
                    <a:pt x="344121" y="188259"/>
                    <a:pt x="275822" y="188259"/>
                  </a:cubicBezTo>
                  <a:cubicBezTo>
                    <a:pt x="207523" y="188259"/>
                    <a:pt x="153234" y="133971"/>
                    <a:pt x="153234" y="65672"/>
                  </a:cubicBezTo>
                  <a:lnTo>
                    <a:pt x="153234" y="13134"/>
                  </a:lnTo>
                  <a:lnTo>
                    <a:pt x="13134" y="13134"/>
                  </a:lnTo>
                  <a:lnTo>
                    <a:pt x="13134" y="258309"/>
                  </a:lnTo>
                  <a:lnTo>
                    <a:pt x="1203984" y="258309"/>
                  </a:lnTo>
                  <a:lnTo>
                    <a:pt x="1203984" y="13134"/>
                  </a:lnTo>
                  <a:lnTo>
                    <a:pt x="1063884" y="13134"/>
                  </a:lnTo>
                  <a:close/>
                </a:path>
              </a:pathLst>
            </a:custGeom>
            <a:grpFill/>
            <a:ln w="9525" cap="flat">
              <a:noFill/>
              <a:prstDash val="solid"/>
              <a:miter/>
            </a:ln>
          </p:spPr>
          <p:txBody>
            <a:bodyPr rtlCol="0" anchor="ctr"/>
            <a:lstStyle/>
            <a:p>
              <a:endParaRPr lang="en-US"/>
            </a:p>
          </p:txBody>
        </p:sp>
      </p:grpSp>
      <p:sp>
        <p:nvSpPr>
          <p:cNvPr id="48" name="Graphic 35" descr="Beach umbrella">
            <a:extLst>
              <a:ext uri="{FF2B5EF4-FFF2-40B4-BE49-F238E27FC236}">
                <a16:creationId xmlns:a16="http://schemas.microsoft.com/office/drawing/2014/main" id="{18512C84-F31E-44BE-9D28-75FADC1113CA}"/>
              </a:ext>
            </a:extLst>
          </p:cNvPr>
          <p:cNvSpPr/>
          <p:nvPr/>
        </p:nvSpPr>
        <p:spPr>
          <a:xfrm>
            <a:off x="5528448" y="2459719"/>
            <a:ext cx="1260900" cy="1260900"/>
          </a:xfrm>
          <a:custGeom>
            <a:avLst/>
            <a:gdLst>
              <a:gd name="connsiteX0" fmla="*/ 583607 w 1260900"/>
              <a:gd name="connsiteY0" fmla="*/ 583607 h 1260900"/>
              <a:gd name="connsiteX1" fmla="*/ 501298 w 1260900"/>
              <a:gd name="connsiteY1" fmla="*/ 699189 h 1260900"/>
              <a:gd name="connsiteX2" fmla="*/ 287645 w 1260900"/>
              <a:gd name="connsiteY2" fmla="*/ 336680 h 1260900"/>
              <a:gd name="connsiteX3" fmla="*/ 312163 w 1260900"/>
              <a:gd name="connsiteY3" fmla="*/ 310412 h 1260900"/>
              <a:gd name="connsiteX4" fmla="*/ 338432 w 1260900"/>
              <a:gd name="connsiteY4" fmla="*/ 285894 h 1260900"/>
              <a:gd name="connsiteX5" fmla="*/ 700940 w 1260900"/>
              <a:gd name="connsiteY5" fmla="*/ 501298 h 1260900"/>
              <a:gd name="connsiteX6" fmla="*/ 583607 w 1260900"/>
              <a:gd name="connsiteY6" fmla="*/ 583607 h 1260900"/>
              <a:gd name="connsiteX7" fmla="*/ 303407 w 1260900"/>
              <a:gd name="connsiteY7" fmla="*/ 897080 h 1260900"/>
              <a:gd name="connsiteX8" fmla="*/ 187824 w 1260900"/>
              <a:gd name="connsiteY8" fmla="*/ 979389 h 1260900"/>
              <a:gd name="connsiteX9" fmla="*/ 184322 w 1260900"/>
              <a:gd name="connsiteY9" fmla="*/ 982892 h 1260900"/>
              <a:gd name="connsiteX10" fmla="*/ 222849 w 1260900"/>
              <a:gd name="connsiteY10" fmla="*/ 420740 h 1260900"/>
              <a:gd name="connsiteX11" fmla="*/ 303407 w 1260900"/>
              <a:gd name="connsiteY11" fmla="*/ 897080 h 1260900"/>
              <a:gd name="connsiteX12" fmla="*/ 303407 w 1260900"/>
              <a:gd name="connsiteY12" fmla="*/ 897080 h 1260900"/>
              <a:gd name="connsiteX13" fmla="*/ 984643 w 1260900"/>
              <a:gd name="connsiteY13" fmla="*/ 182570 h 1260900"/>
              <a:gd name="connsiteX14" fmla="*/ 981140 w 1260900"/>
              <a:gd name="connsiteY14" fmla="*/ 186073 h 1260900"/>
              <a:gd name="connsiteX15" fmla="*/ 898832 w 1260900"/>
              <a:gd name="connsiteY15" fmla="*/ 301655 h 1260900"/>
              <a:gd name="connsiteX16" fmla="*/ 898832 w 1260900"/>
              <a:gd name="connsiteY16" fmla="*/ 301655 h 1260900"/>
              <a:gd name="connsiteX17" fmla="*/ 422492 w 1260900"/>
              <a:gd name="connsiteY17" fmla="*/ 221098 h 1260900"/>
              <a:gd name="connsiteX18" fmla="*/ 984643 w 1260900"/>
              <a:gd name="connsiteY18" fmla="*/ 182570 h 1260900"/>
              <a:gd name="connsiteX19" fmla="*/ 1233320 w 1260900"/>
              <a:gd name="connsiteY19" fmla="*/ 1158017 h 1260900"/>
              <a:gd name="connsiteX20" fmla="*/ 707945 w 1260900"/>
              <a:gd name="connsiteY20" fmla="*/ 632642 h 1260900"/>
              <a:gd name="connsiteX21" fmla="*/ 697438 w 1260900"/>
              <a:gd name="connsiteY21" fmla="*/ 623885 h 1260900"/>
              <a:gd name="connsiteX22" fmla="*/ 783249 w 1260900"/>
              <a:gd name="connsiteY22" fmla="*/ 585358 h 1260900"/>
              <a:gd name="connsiteX23" fmla="*/ 855050 w 1260900"/>
              <a:gd name="connsiteY23" fmla="*/ 459268 h 1260900"/>
              <a:gd name="connsiteX24" fmla="*/ 981140 w 1260900"/>
              <a:gd name="connsiteY24" fmla="*/ 387467 h 1260900"/>
              <a:gd name="connsiteX25" fmla="*/ 1052942 w 1260900"/>
              <a:gd name="connsiteY25" fmla="*/ 261377 h 1260900"/>
              <a:gd name="connsiteX26" fmla="*/ 1177281 w 1260900"/>
              <a:gd name="connsiteY26" fmla="*/ 189575 h 1260900"/>
              <a:gd name="connsiteX27" fmla="*/ 285894 w 1260900"/>
              <a:gd name="connsiteY27" fmla="*/ 189575 h 1260900"/>
              <a:gd name="connsiteX28" fmla="*/ 198332 w 1260900"/>
              <a:gd name="connsiteY28" fmla="*/ 198332 h 1260900"/>
              <a:gd name="connsiteX29" fmla="*/ 189575 w 1260900"/>
              <a:gd name="connsiteY29" fmla="*/ 285894 h 1260900"/>
              <a:gd name="connsiteX30" fmla="*/ 189575 w 1260900"/>
              <a:gd name="connsiteY30" fmla="*/ 1179032 h 1260900"/>
              <a:gd name="connsiteX31" fmla="*/ 261377 w 1260900"/>
              <a:gd name="connsiteY31" fmla="*/ 1054693 h 1260900"/>
              <a:gd name="connsiteX32" fmla="*/ 387467 w 1260900"/>
              <a:gd name="connsiteY32" fmla="*/ 982892 h 1260900"/>
              <a:gd name="connsiteX33" fmla="*/ 459268 w 1260900"/>
              <a:gd name="connsiteY33" fmla="*/ 856802 h 1260900"/>
              <a:gd name="connsiteX34" fmla="*/ 585358 w 1260900"/>
              <a:gd name="connsiteY34" fmla="*/ 785000 h 1260900"/>
              <a:gd name="connsiteX35" fmla="*/ 625637 w 1260900"/>
              <a:gd name="connsiteY35" fmla="*/ 695687 h 1260900"/>
              <a:gd name="connsiteX36" fmla="*/ 634393 w 1260900"/>
              <a:gd name="connsiteY36" fmla="*/ 706194 h 1260900"/>
              <a:gd name="connsiteX37" fmla="*/ 1159768 w 1260900"/>
              <a:gd name="connsiteY37" fmla="*/ 1231569 h 1260900"/>
              <a:gd name="connsiteX38" fmla="*/ 1196544 w 1260900"/>
              <a:gd name="connsiteY38" fmla="*/ 1247330 h 1260900"/>
              <a:gd name="connsiteX39" fmla="*/ 1233320 w 1260900"/>
              <a:gd name="connsiteY39" fmla="*/ 1231569 h 1260900"/>
              <a:gd name="connsiteX40" fmla="*/ 1233320 w 1260900"/>
              <a:gd name="connsiteY40" fmla="*/ 1158017 h 126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60900" h="1260900">
                <a:moveTo>
                  <a:pt x="583607" y="583607"/>
                </a:moveTo>
                <a:cubicBezTo>
                  <a:pt x="546830" y="620383"/>
                  <a:pt x="518810" y="660662"/>
                  <a:pt x="501298" y="699189"/>
                </a:cubicBezTo>
                <a:cubicBezTo>
                  <a:pt x="371705" y="545079"/>
                  <a:pt x="289397" y="408482"/>
                  <a:pt x="287645" y="336680"/>
                </a:cubicBezTo>
                <a:cubicBezTo>
                  <a:pt x="294650" y="327924"/>
                  <a:pt x="303407" y="319168"/>
                  <a:pt x="312163" y="310412"/>
                </a:cubicBezTo>
                <a:cubicBezTo>
                  <a:pt x="320919" y="301655"/>
                  <a:pt x="329675" y="294650"/>
                  <a:pt x="338432" y="285894"/>
                </a:cubicBezTo>
                <a:cubicBezTo>
                  <a:pt x="408482" y="289397"/>
                  <a:pt x="545079" y="369954"/>
                  <a:pt x="700940" y="501298"/>
                </a:cubicBezTo>
                <a:cubicBezTo>
                  <a:pt x="660662" y="518810"/>
                  <a:pt x="620383" y="546830"/>
                  <a:pt x="583607" y="583607"/>
                </a:cubicBezTo>
                <a:close/>
                <a:moveTo>
                  <a:pt x="303407" y="897080"/>
                </a:moveTo>
                <a:cubicBezTo>
                  <a:pt x="263128" y="914593"/>
                  <a:pt x="224600" y="942613"/>
                  <a:pt x="187824" y="979389"/>
                </a:cubicBezTo>
                <a:cubicBezTo>
                  <a:pt x="186073" y="981141"/>
                  <a:pt x="186073" y="981141"/>
                  <a:pt x="184322" y="982892"/>
                </a:cubicBezTo>
                <a:cubicBezTo>
                  <a:pt x="100262" y="807767"/>
                  <a:pt x="114272" y="594114"/>
                  <a:pt x="222849" y="420740"/>
                </a:cubicBezTo>
                <a:cubicBezTo>
                  <a:pt x="175565" y="557338"/>
                  <a:pt x="207088" y="732463"/>
                  <a:pt x="303407" y="897080"/>
                </a:cubicBezTo>
                <a:lnTo>
                  <a:pt x="303407" y="897080"/>
                </a:lnTo>
                <a:close/>
                <a:moveTo>
                  <a:pt x="984643" y="182570"/>
                </a:moveTo>
                <a:cubicBezTo>
                  <a:pt x="982892" y="184322"/>
                  <a:pt x="982892" y="184322"/>
                  <a:pt x="981140" y="186073"/>
                </a:cubicBezTo>
                <a:cubicBezTo>
                  <a:pt x="944364" y="222849"/>
                  <a:pt x="916344" y="263128"/>
                  <a:pt x="898832" y="301655"/>
                </a:cubicBezTo>
                <a:lnTo>
                  <a:pt x="898832" y="301655"/>
                </a:lnTo>
                <a:cubicBezTo>
                  <a:pt x="734214" y="205337"/>
                  <a:pt x="557338" y="173814"/>
                  <a:pt x="422492" y="221098"/>
                </a:cubicBezTo>
                <a:cubicBezTo>
                  <a:pt x="595865" y="112520"/>
                  <a:pt x="809518" y="98510"/>
                  <a:pt x="984643" y="182570"/>
                </a:cubicBezTo>
                <a:close/>
                <a:moveTo>
                  <a:pt x="1233320" y="1158017"/>
                </a:moveTo>
                <a:lnTo>
                  <a:pt x="707945" y="632642"/>
                </a:lnTo>
                <a:cubicBezTo>
                  <a:pt x="704443" y="629139"/>
                  <a:pt x="700940" y="627388"/>
                  <a:pt x="697438" y="623885"/>
                </a:cubicBezTo>
                <a:cubicBezTo>
                  <a:pt x="728960" y="601119"/>
                  <a:pt x="760483" y="587109"/>
                  <a:pt x="783249" y="585358"/>
                </a:cubicBezTo>
                <a:cubicBezTo>
                  <a:pt x="785000" y="550333"/>
                  <a:pt x="813020" y="503049"/>
                  <a:pt x="855050" y="459268"/>
                </a:cubicBezTo>
                <a:cubicBezTo>
                  <a:pt x="898832" y="415487"/>
                  <a:pt x="946115" y="389218"/>
                  <a:pt x="981140" y="387467"/>
                </a:cubicBezTo>
                <a:cubicBezTo>
                  <a:pt x="982892" y="352442"/>
                  <a:pt x="1010912" y="305158"/>
                  <a:pt x="1052942" y="261377"/>
                </a:cubicBezTo>
                <a:cubicBezTo>
                  <a:pt x="1094972" y="219347"/>
                  <a:pt x="1144007" y="193078"/>
                  <a:pt x="1177281" y="189575"/>
                </a:cubicBezTo>
                <a:cubicBezTo>
                  <a:pt x="932105" y="-32833"/>
                  <a:pt x="552084" y="-29331"/>
                  <a:pt x="285894" y="189575"/>
                </a:cubicBezTo>
                <a:cubicBezTo>
                  <a:pt x="259625" y="172063"/>
                  <a:pt x="222849" y="175565"/>
                  <a:pt x="198332" y="198332"/>
                </a:cubicBezTo>
                <a:cubicBezTo>
                  <a:pt x="175565" y="221098"/>
                  <a:pt x="172063" y="257874"/>
                  <a:pt x="189575" y="285894"/>
                </a:cubicBezTo>
                <a:cubicBezTo>
                  <a:pt x="-29331" y="552084"/>
                  <a:pt x="-32833" y="932105"/>
                  <a:pt x="189575" y="1179032"/>
                </a:cubicBezTo>
                <a:cubicBezTo>
                  <a:pt x="193078" y="1144007"/>
                  <a:pt x="219347" y="1096723"/>
                  <a:pt x="261377" y="1054693"/>
                </a:cubicBezTo>
                <a:cubicBezTo>
                  <a:pt x="305158" y="1010912"/>
                  <a:pt x="352442" y="984643"/>
                  <a:pt x="387467" y="982892"/>
                </a:cubicBezTo>
                <a:cubicBezTo>
                  <a:pt x="389218" y="947867"/>
                  <a:pt x="417238" y="900583"/>
                  <a:pt x="459268" y="856802"/>
                </a:cubicBezTo>
                <a:cubicBezTo>
                  <a:pt x="503049" y="813020"/>
                  <a:pt x="550333" y="786752"/>
                  <a:pt x="585358" y="785000"/>
                </a:cubicBezTo>
                <a:cubicBezTo>
                  <a:pt x="587109" y="760483"/>
                  <a:pt x="601119" y="728960"/>
                  <a:pt x="625637" y="695687"/>
                </a:cubicBezTo>
                <a:cubicBezTo>
                  <a:pt x="627388" y="699189"/>
                  <a:pt x="630890" y="702692"/>
                  <a:pt x="634393" y="706194"/>
                </a:cubicBezTo>
                <a:lnTo>
                  <a:pt x="1159768" y="1231569"/>
                </a:lnTo>
                <a:cubicBezTo>
                  <a:pt x="1170275" y="1242077"/>
                  <a:pt x="1184286" y="1247330"/>
                  <a:pt x="1196544" y="1247330"/>
                </a:cubicBezTo>
                <a:cubicBezTo>
                  <a:pt x="1208803" y="1247330"/>
                  <a:pt x="1222813" y="1242077"/>
                  <a:pt x="1233320" y="1231569"/>
                </a:cubicBezTo>
                <a:cubicBezTo>
                  <a:pt x="1254336" y="1212305"/>
                  <a:pt x="1254336" y="1177280"/>
                  <a:pt x="1233320" y="1158017"/>
                </a:cubicBezTo>
                <a:close/>
              </a:path>
            </a:pathLst>
          </a:custGeom>
          <a:solidFill>
            <a:srgbClr val="A3AB16"/>
          </a:solidFill>
          <a:ln w="17463" cap="flat">
            <a:noFill/>
            <a:prstDash val="solid"/>
            <a:miter/>
          </a:ln>
        </p:spPr>
        <p:txBody>
          <a:bodyPr rtlCol="0" anchor="ctr"/>
          <a:lstStyle/>
          <a:p>
            <a:endParaRPr lang="en-US"/>
          </a:p>
        </p:txBody>
      </p:sp>
      <p:sp>
        <p:nvSpPr>
          <p:cNvPr id="49" name="TextBox 48">
            <a:extLst>
              <a:ext uri="{FF2B5EF4-FFF2-40B4-BE49-F238E27FC236}">
                <a16:creationId xmlns:a16="http://schemas.microsoft.com/office/drawing/2014/main" id="{9EE7399B-ECAD-4DA7-BA1C-3A70121284E5}"/>
              </a:ext>
            </a:extLst>
          </p:cNvPr>
          <p:cNvSpPr txBox="1"/>
          <p:nvPr/>
        </p:nvSpPr>
        <p:spPr>
          <a:xfrm>
            <a:off x="364446" y="3922526"/>
            <a:ext cx="2514600" cy="369332"/>
          </a:xfrm>
          <a:prstGeom prst="rect">
            <a:avLst/>
          </a:prstGeom>
          <a:noFill/>
        </p:spPr>
        <p:txBody>
          <a:bodyPr wrap="square" rtlCol="0">
            <a:spAutoFit/>
          </a:bodyPr>
          <a:lstStyle/>
          <a:p>
            <a:pPr algn="ctr"/>
            <a:r>
              <a:rPr lang="en-US" dirty="0">
                <a:solidFill>
                  <a:srgbClr val="717175"/>
                </a:solidFill>
              </a:rPr>
              <a:t>Administrative Leave</a:t>
            </a:r>
          </a:p>
        </p:txBody>
      </p:sp>
      <p:sp>
        <p:nvSpPr>
          <p:cNvPr id="50" name="TextBox 49">
            <a:extLst>
              <a:ext uri="{FF2B5EF4-FFF2-40B4-BE49-F238E27FC236}">
                <a16:creationId xmlns:a16="http://schemas.microsoft.com/office/drawing/2014/main" id="{FB703294-ADE5-42C0-9416-D03A23BBB242}"/>
              </a:ext>
            </a:extLst>
          </p:cNvPr>
          <p:cNvSpPr txBox="1"/>
          <p:nvPr/>
        </p:nvSpPr>
        <p:spPr>
          <a:xfrm>
            <a:off x="2633022" y="3926906"/>
            <a:ext cx="2514600" cy="369332"/>
          </a:xfrm>
          <a:prstGeom prst="rect">
            <a:avLst/>
          </a:prstGeom>
          <a:noFill/>
        </p:spPr>
        <p:txBody>
          <a:bodyPr wrap="square" rtlCol="0">
            <a:spAutoFit/>
          </a:bodyPr>
          <a:lstStyle/>
          <a:p>
            <a:pPr algn="ctr"/>
            <a:r>
              <a:rPr lang="en-US" dirty="0">
                <a:solidFill>
                  <a:srgbClr val="717175"/>
                </a:solidFill>
              </a:rPr>
              <a:t>FMLA</a:t>
            </a:r>
          </a:p>
        </p:txBody>
      </p:sp>
      <p:sp>
        <p:nvSpPr>
          <p:cNvPr id="51" name="TextBox 50">
            <a:extLst>
              <a:ext uri="{FF2B5EF4-FFF2-40B4-BE49-F238E27FC236}">
                <a16:creationId xmlns:a16="http://schemas.microsoft.com/office/drawing/2014/main" id="{523A532B-9513-4735-AFD6-562E17D2FA1A}"/>
              </a:ext>
            </a:extLst>
          </p:cNvPr>
          <p:cNvSpPr txBox="1"/>
          <p:nvPr/>
        </p:nvSpPr>
        <p:spPr>
          <a:xfrm>
            <a:off x="4901598" y="3931286"/>
            <a:ext cx="2514600" cy="369332"/>
          </a:xfrm>
          <a:prstGeom prst="rect">
            <a:avLst/>
          </a:prstGeom>
          <a:noFill/>
        </p:spPr>
        <p:txBody>
          <a:bodyPr wrap="square" rtlCol="0">
            <a:spAutoFit/>
          </a:bodyPr>
          <a:lstStyle/>
          <a:p>
            <a:pPr algn="ctr"/>
            <a:r>
              <a:rPr lang="en-US" dirty="0">
                <a:solidFill>
                  <a:srgbClr val="717175"/>
                </a:solidFill>
              </a:rPr>
              <a:t>Vacation Days</a:t>
            </a:r>
          </a:p>
        </p:txBody>
      </p:sp>
      <p:sp>
        <p:nvSpPr>
          <p:cNvPr id="52" name="Rectangle 51">
            <a:extLst>
              <a:ext uri="{FF2B5EF4-FFF2-40B4-BE49-F238E27FC236}">
                <a16:creationId xmlns:a16="http://schemas.microsoft.com/office/drawing/2014/main" id="{A838B800-19C6-4541-84D5-F0289A3792F3}"/>
              </a:ext>
            </a:extLst>
          </p:cNvPr>
          <p:cNvSpPr/>
          <p:nvPr/>
        </p:nvSpPr>
        <p:spPr>
          <a:xfrm>
            <a:off x="2751344" y="1562100"/>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8372583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B4E5750-F327-4DDA-A11D-5BC4B0996992}"/>
              </a:ext>
            </a:extLst>
          </p:cNvPr>
          <p:cNvSpPr>
            <a:spLocks noGrp="1"/>
          </p:cNvSpPr>
          <p:nvPr>
            <p:ph type="title"/>
          </p:nvPr>
        </p:nvSpPr>
        <p:spPr/>
        <p:txBody>
          <a:bodyPr/>
          <a:lstStyle/>
          <a:p>
            <a:r>
              <a:rPr lang="en-US" dirty="0"/>
              <a:t>LEAVE &amp; VACATION</a:t>
            </a:r>
          </a:p>
        </p:txBody>
      </p:sp>
      <p:grpSp>
        <p:nvGrpSpPr>
          <p:cNvPr id="37" name="Graphic 9" descr="Family with two children">
            <a:extLst>
              <a:ext uri="{FF2B5EF4-FFF2-40B4-BE49-F238E27FC236}">
                <a16:creationId xmlns:a16="http://schemas.microsoft.com/office/drawing/2014/main" id="{32D66278-91ED-4D4F-B697-2BE6DD05C840}"/>
              </a:ext>
            </a:extLst>
          </p:cNvPr>
          <p:cNvGrpSpPr/>
          <p:nvPr/>
        </p:nvGrpSpPr>
        <p:grpSpPr>
          <a:xfrm>
            <a:off x="3049722" y="2318261"/>
            <a:ext cx="1681200" cy="1681200"/>
            <a:chOff x="3355975" y="2400300"/>
            <a:chExt cx="1681200" cy="1681200"/>
          </a:xfrm>
          <a:solidFill>
            <a:srgbClr val="A3AB16"/>
          </a:solidFill>
        </p:grpSpPr>
        <p:sp>
          <p:nvSpPr>
            <p:cNvPr id="38" name="Freeform: Shape 37">
              <a:extLst>
                <a:ext uri="{FF2B5EF4-FFF2-40B4-BE49-F238E27FC236}">
                  <a16:creationId xmlns:a16="http://schemas.microsoft.com/office/drawing/2014/main" id="{2AD7DA05-C228-43F3-91CB-AFA390FA6F61}"/>
                </a:ext>
              </a:extLst>
            </p:cNvPr>
            <p:cNvSpPr/>
            <p:nvPr/>
          </p:nvSpPr>
          <p:spPr>
            <a:xfrm>
              <a:off x="4288516"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711F8C5A-2DCE-4E4E-A4ED-C247C5500D8E}"/>
                </a:ext>
              </a:extLst>
            </p:cNvPr>
            <p:cNvSpPr/>
            <p:nvPr/>
          </p:nvSpPr>
          <p:spPr>
            <a:xfrm>
              <a:off x="4691303"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38F2D012-9AC1-4A97-937D-47D7769082D9}"/>
                </a:ext>
              </a:extLst>
            </p:cNvPr>
            <p:cNvSpPr/>
            <p:nvPr/>
          </p:nvSpPr>
          <p:spPr>
            <a:xfrm>
              <a:off x="3903241"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D97709F-1974-4387-9774-7E91CBDF2BB2}"/>
                </a:ext>
              </a:extLst>
            </p:cNvPr>
            <p:cNvSpPr/>
            <p:nvPr/>
          </p:nvSpPr>
          <p:spPr>
            <a:xfrm>
              <a:off x="3535478"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EECCA0A-D9DE-4BC4-BCF5-2C88C27CB520}"/>
                </a:ext>
              </a:extLst>
            </p:cNvPr>
            <p:cNvSpPr/>
            <p:nvPr/>
          </p:nvSpPr>
          <p:spPr>
            <a:xfrm>
              <a:off x="3413256" y="2912541"/>
              <a:ext cx="1558613" cy="858113"/>
            </a:xfrm>
            <a:custGeom>
              <a:avLst/>
              <a:gdLst>
                <a:gd name="connsiteX0" fmla="*/ 1550367 w 1558612"/>
                <a:gd name="connsiteY0" fmla="*/ 612062 h 858112"/>
                <a:gd name="connsiteX1" fmla="*/ 1489073 w 1558612"/>
                <a:gd name="connsiteY1" fmla="*/ 466708 h 858112"/>
                <a:gd name="connsiteX2" fmla="*/ 1398008 w 1558612"/>
                <a:gd name="connsiteY2" fmla="*/ 403663 h 858112"/>
                <a:gd name="connsiteX3" fmla="*/ 1361232 w 1558612"/>
                <a:gd name="connsiteY3" fmla="*/ 398409 h 858112"/>
                <a:gd name="connsiteX4" fmla="*/ 1292933 w 1558612"/>
                <a:gd name="connsiteY4" fmla="*/ 414171 h 858112"/>
                <a:gd name="connsiteX5" fmla="*/ 1186107 w 1558612"/>
                <a:gd name="connsiteY5" fmla="*/ 338867 h 858112"/>
                <a:gd name="connsiteX6" fmla="*/ 1123062 w 1558612"/>
                <a:gd name="connsiteY6" fmla="*/ 76179 h 858112"/>
                <a:gd name="connsiteX7" fmla="*/ 1110803 w 1558612"/>
                <a:gd name="connsiteY7" fmla="*/ 56916 h 858112"/>
                <a:gd name="connsiteX8" fmla="*/ 1039002 w 1558612"/>
                <a:gd name="connsiteY8" fmla="*/ 21891 h 858112"/>
                <a:gd name="connsiteX9" fmla="*/ 975957 w 1558612"/>
                <a:gd name="connsiteY9" fmla="*/ 13134 h 858112"/>
                <a:gd name="connsiteX10" fmla="*/ 914663 w 1558612"/>
                <a:gd name="connsiteY10" fmla="*/ 21891 h 858112"/>
                <a:gd name="connsiteX11" fmla="*/ 842862 w 1558612"/>
                <a:gd name="connsiteY11" fmla="*/ 56916 h 858112"/>
                <a:gd name="connsiteX12" fmla="*/ 830603 w 1558612"/>
                <a:gd name="connsiteY12" fmla="*/ 76179 h 858112"/>
                <a:gd name="connsiteX13" fmla="*/ 783319 w 1558612"/>
                <a:gd name="connsiteY13" fmla="*/ 265314 h 858112"/>
                <a:gd name="connsiteX14" fmla="*/ 737787 w 1558612"/>
                <a:gd name="connsiteY14" fmla="*/ 76179 h 858112"/>
                <a:gd name="connsiteX15" fmla="*/ 725528 w 1558612"/>
                <a:gd name="connsiteY15" fmla="*/ 56916 h 858112"/>
                <a:gd name="connsiteX16" fmla="*/ 653727 w 1558612"/>
                <a:gd name="connsiteY16" fmla="*/ 21891 h 858112"/>
                <a:gd name="connsiteX17" fmla="*/ 590682 w 1558612"/>
                <a:gd name="connsiteY17" fmla="*/ 13134 h 858112"/>
                <a:gd name="connsiteX18" fmla="*/ 529388 w 1558612"/>
                <a:gd name="connsiteY18" fmla="*/ 21891 h 858112"/>
                <a:gd name="connsiteX19" fmla="*/ 457587 w 1558612"/>
                <a:gd name="connsiteY19" fmla="*/ 56916 h 858112"/>
                <a:gd name="connsiteX20" fmla="*/ 445328 w 1558612"/>
                <a:gd name="connsiteY20" fmla="*/ 76179 h 858112"/>
                <a:gd name="connsiteX21" fmla="*/ 382283 w 1558612"/>
                <a:gd name="connsiteY21" fmla="*/ 338867 h 858112"/>
                <a:gd name="connsiteX22" fmla="*/ 275457 w 1558612"/>
                <a:gd name="connsiteY22" fmla="*/ 414171 h 858112"/>
                <a:gd name="connsiteX23" fmla="*/ 205407 w 1558612"/>
                <a:gd name="connsiteY23" fmla="*/ 398409 h 858112"/>
                <a:gd name="connsiteX24" fmla="*/ 168631 w 1558612"/>
                <a:gd name="connsiteY24" fmla="*/ 403663 h 858112"/>
                <a:gd name="connsiteX25" fmla="*/ 77566 w 1558612"/>
                <a:gd name="connsiteY25" fmla="*/ 466708 h 858112"/>
                <a:gd name="connsiteX26" fmla="*/ 16272 w 1558612"/>
                <a:gd name="connsiteY26" fmla="*/ 612062 h 858112"/>
                <a:gd name="connsiteX27" fmla="*/ 26779 w 1558612"/>
                <a:gd name="connsiteY27" fmla="*/ 655843 h 858112"/>
                <a:gd name="connsiteX28" fmla="*/ 47794 w 1558612"/>
                <a:gd name="connsiteY28" fmla="*/ 661097 h 858112"/>
                <a:gd name="connsiteX29" fmla="*/ 79317 w 1558612"/>
                <a:gd name="connsiteY29" fmla="*/ 640082 h 858112"/>
                <a:gd name="connsiteX30" fmla="*/ 117844 w 1558612"/>
                <a:gd name="connsiteY30" fmla="*/ 549017 h 858112"/>
                <a:gd name="connsiteX31" fmla="*/ 117844 w 1558612"/>
                <a:gd name="connsiteY31" fmla="*/ 643584 h 858112"/>
                <a:gd name="connsiteX32" fmla="*/ 117844 w 1558612"/>
                <a:gd name="connsiteY32" fmla="*/ 853734 h 858112"/>
                <a:gd name="connsiteX33" fmla="*/ 187894 w 1558612"/>
                <a:gd name="connsiteY33" fmla="*/ 853734 h 858112"/>
                <a:gd name="connsiteX34" fmla="*/ 187894 w 1558612"/>
                <a:gd name="connsiteY34" fmla="*/ 643584 h 858112"/>
                <a:gd name="connsiteX35" fmla="*/ 222919 w 1558612"/>
                <a:gd name="connsiteY35" fmla="*/ 643584 h 858112"/>
                <a:gd name="connsiteX36" fmla="*/ 222919 w 1558612"/>
                <a:gd name="connsiteY36" fmla="*/ 853734 h 858112"/>
                <a:gd name="connsiteX37" fmla="*/ 292969 w 1558612"/>
                <a:gd name="connsiteY37" fmla="*/ 853734 h 858112"/>
                <a:gd name="connsiteX38" fmla="*/ 292969 w 1558612"/>
                <a:gd name="connsiteY38" fmla="*/ 485972 h 858112"/>
                <a:gd name="connsiteX39" fmla="*/ 294721 w 1558612"/>
                <a:gd name="connsiteY39" fmla="*/ 485972 h 858112"/>
                <a:gd name="connsiteX40" fmla="*/ 433069 w 1558612"/>
                <a:gd name="connsiteY40" fmla="*/ 389653 h 858112"/>
                <a:gd name="connsiteX41" fmla="*/ 447079 w 1558612"/>
                <a:gd name="connsiteY41" fmla="*/ 368638 h 858112"/>
                <a:gd name="connsiteX42" fmla="*/ 503119 w 1558612"/>
                <a:gd name="connsiteY42" fmla="*/ 135722 h 858112"/>
                <a:gd name="connsiteX43" fmla="*/ 503119 w 1558612"/>
                <a:gd name="connsiteY43" fmla="*/ 853734 h 858112"/>
                <a:gd name="connsiteX44" fmla="*/ 573169 w 1558612"/>
                <a:gd name="connsiteY44" fmla="*/ 853734 h 858112"/>
                <a:gd name="connsiteX45" fmla="*/ 573169 w 1558612"/>
                <a:gd name="connsiteY45" fmla="*/ 450947 h 858112"/>
                <a:gd name="connsiteX46" fmla="*/ 608194 w 1558612"/>
                <a:gd name="connsiteY46" fmla="*/ 450947 h 858112"/>
                <a:gd name="connsiteX47" fmla="*/ 608194 w 1558612"/>
                <a:gd name="connsiteY47" fmla="*/ 853734 h 858112"/>
                <a:gd name="connsiteX48" fmla="*/ 678244 w 1558612"/>
                <a:gd name="connsiteY48" fmla="*/ 853734 h 858112"/>
                <a:gd name="connsiteX49" fmla="*/ 678244 w 1558612"/>
                <a:gd name="connsiteY49" fmla="*/ 135722 h 858112"/>
                <a:gd name="connsiteX50" fmla="*/ 750046 w 1558612"/>
                <a:gd name="connsiteY50" fmla="*/ 424678 h 858112"/>
                <a:gd name="connsiteX51" fmla="*/ 783319 w 1558612"/>
                <a:gd name="connsiteY51" fmla="*/ 450947 h 858112"/>
                <a:gd name="connsiteX52" fmla="*/ 816593 w 1558612"/>
                <a:gd name="connsiteY52" fmla="*/ 424678 h 858112"/>
                <a:gd name="connsiteX53" fmla="*/ 888394 w 1558612"/>
                <a:gd name="connsiteY53" fmla="*/ 135722 h 858112"/>
                <a:gd name="connsiteX54" fmla="*/ 888394 w 1558612"/>
                <a:gd name="connsiteY54" fmla="*/ 282827 h 858112"/>
                <a:gd name="connsiteX55" fmla="*/ 827101 w 1558612"/>
                <a:gd name="connsiteY55" fmla="*/ 538509 h 858112"/>
                <a:gd name="connsiteX56" fmla="*/ 888394 w 1558612"/>
                <a:gd name="connsiteY56" fmla="*/ 538509 h 858112"/>
                <a:gd name="connsiteX57" fmla="*/ 888394 w 1558612"/>
                <a:gd name="connsiteY57" fmla="*/ 853734 h 858112"/>
                <a:gd name="connsiteX58" fmla="*/ 958444 w 1558612"/>
                <a:gd name="connsiteY58" fmla="*/ 853734 h 858112"/>
                <a:gd name="connsiteX59" fmla="*/ 958444 w 1558612"/>
                <a:gd name="connsiteY59" fmla="*/ 538509 h 858112"/>
                <a:gd name="connsiteX60" fmla="*/ 993469 w 1558612"/>
                <a:gd name="connsiteY60" fmla="*/ 538509 h 858112"/>
                <a:gd name="connsiteX61" fmla="*/ 993469 w 1558612"/>
                <a:gd name="connsiteY61" fmla="*/ 853734 h 858112"/>
                <a:gd name="connsiteX62" fmla="*/ 1063519 w 1558612"/>
                <a:gd name="connsiteY62" fmla="*/ 853734 h 858112"/>
                <a:gd name="connsiteX63" fmla="*/ 1063519 w 1558612"/>
                <a:gd name="connsiteY63" fmla="*/ 538509 h 858112"/>
                <a:gd name="connsiteX64" fmla="*/ 1124813 w 1558612"/>
                <a:gd name="connsiteY64" fmla="*/ 538509 h 858112"/>
                <a:gd name="connsiteX65" fmla="*/ 1063519 w 1558612"/>
                <a:gd name="connsiteY65" fmla="*/ 282827 h 858112"/>
                <a:gd name="connsiteX66" fmla="*/ 1063519 w 1558612"/>
                <a:gd name="connsiteY66" fmla="*/ 135722 h 858112"/>
                <a:gd name="connsiteX67" fmla="*/ 1121311 w 1558612"/>
                <a:gd name="connsiteY67" fmla="*/ 368638 h 858112"/>
                <a:gd name="connsiteX68" fmla="*/ 1135321 w 1558612"/>
                <a:gd name="connsiteY68" fmla="*/ 389653 h 858112"/>
                <a:gd name="connsiteX69" fmla="*/ 1275421 w 1558612"/>
                <a:gd name="connsiteY69" fmla="*/ 487723 h 858112"/>
                <a:gd name="connsiteX70" fmla="*/ 1275421 w 1558612"/>
                <a:gd name="connsiteY70" fmla="*/ 596301 h 858112"/>
                <a:gd name="connsiteX71" fmla="*/ 1238644 w 1558612"/>
                <a:gd name="connsiteY71" fmla="*/ 696122 h 858112"/>
                <a:gd name="connsiteX72" fmla="*/ 1273669 w 1558612"/>
                <a:gd name="connsiteY72" fmla="*/ 696122 h 858112"/>
                <a:gd name="connsiteX73" fmla="*/ 1273669 w 1558612"/>
                <a:gd name="connsiteY73" fmla="*/ 853734 h 858112"/>
                <a:gd name="connsiteX74" fmla="*/ 1343719 w 1558612"/>
                <a:gd name="connsiteY74" fmla="*/ 853734 h 858112"/>
                <a:gd name="connsiteX75" fmla="*/ 1343719 w 1558612"/>
                <a:gd name="connsiteY75" fmla="*/ 696122 h 858112"/>
                <a:gd name="connsiteX76" fmla="*/ 1378744 w 1558612"/>
                <a:gd name="connsiteY76" fmla="*/ 696122 h 858112"/>
                <a:gd name="connsiteX77" fmla="*/ 1378744 w 1558612"/>
                <a:gd name="connsiteY77" fmla="*/ 853734 h 858112"/>
                <a:gd name="connsiteX78" fmla="*/ 1448794 w 1558612"/>
                <a:gd name="connsiteY78" fmla="*/ 853734 h 858112"/>
                <a:gd name="connsiteX79" fmla="*/ 1448794 w 1558612"/>
                <a:gd name="connsiteY79" fmla="*/ 696122 h 858112"/>
                <a:gd name="connsiteX80" fmla="*/ 1483819 w 1558612"/>
                <a:gd name="connsiteY80" fmla="*/ 696122 h 858112"/>
                <a:gd name="connsiteX81" fmla="*/ 1450546 w 1558612"/>
                <a:gd name="connsiteY81" fmla="*/ 603306 h 858112"/>
                <a:gd name="connsiteX82" fmla="*/ 1450546 w 1558612"/>
                <a:gd name="connsiteY82" fmla="*/ 549017 h 858112"/>
                <a:gd name="connsiteX83" fmla="*/ 1489073 w 1558612"/>
                <a:gd name="connsiteY83" fmla="*/ 640082 h 858112"/>
                <a:gd name="connsiteX84" fmla="*/ 1520596 w 1558612"/>
                <a:gd name="connsiteY84" fmla="*/ 661097 h 858112"/>
                <a:gd name="connsiteX85" fmla="*/ 1541611 w 1558612"/>
                <a:gd name="connsiteY85" fmla="*/ 654092 h 858112"/>
                <a:gd name="connsiteX86" fmla="*/ 1550367 w 1558612"/>
                <a:gd name="connsiteY86" fmla="*/ 612062 h 85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558612" h="858112">
                  <a:moveTo>
                    <a:pt x="1550367" y="612062"/>
                  </a:moveTo>
                  <a:lnTo>
                    <a:pt x="1489073" y="466708"/>
                  </a:lnTo>
                  <a:cubicBezTo>
                    <a:pt x="1468058" y="436937"/>
                    <a:pt x="1434784" y="414171"/>
                    <a:pt x="1398008" y="403663"/>
                  </a:cubicBezTo>
                  <a:cubicBezTo>
                    <a:pt x="1387501" y="400161"/>
                    <a:pt x="1373491" y="398409"/>
                    <a:pt x="1361232" y="398409"/>
                  </a:cubicBezTo>
                  <a:cubicBezTo>
                    <a:pt x="1336714" y="398409"/>
                    <a:pt x="1313948" y="403663"/>
                    <a:pt x="1292933" y="414171"/>
                  </a:cubicBezTo>
                  <a:lnTo>
                    <a:pt x="1186107" y="338867"/>
                  </a:lnTo>
                  <a:lnTo>
                    <a:pt x="1123062" y="76179"/>
                  </a:lnTo>
                  <a:cubicBezTo>
                    <a:pt x="1121311" y="69174"/>
                    <a:pt x="1116057" y="60418"/>
                    <a:pt x="1110803" y="56916"/>
                  </a:cubicBezTo>
                  <a:cubicBezTo>
                    <a:pt x="1089788" y="41154"/>
                    <a:pt x="1065271" y="28896"/>
                    <a:pt x="1039002" y="21891"/>
                  </a:cubicBezTo>
                  <a:cubicBezTo>
                    <a:pt x="1017987" y="16637"/>
                    <a:pt x="996972" y="13134"/>
                    <a:pt x="975957" y="13134"/>
                  </a:cubicBezTo>
                  <a:cubicBezTo>
                    <a:pt x="954942" y="13134"/>
                    <a:pt x="933927" y="16637"/>
                    <a:pt x="914663" y="21891"/>
                  </a:cubicBezTo>
                  <a:cubicBezTo>
                    <a:pt x="888394" y="28896"/>
                    <a:pt x="863877" y="41154"/>
                    <a:pt x="842862" y="56916"/>
                  </a:cubicBezTo>
                  <a:cubicBezTo>
                    <a:pt x="835857" y="62169"/>
                    <a:pt x="832354" y="69174"/>
                    <a:pt x="830603" y="76179"/>
                  </a:cubicBezTo>
                  <a:lnTo>
                    <a:pt x="783319" y="265314"/>
                  </a:lnTo>
                  <a:lnTo>
                    <a:pt x="737787" y="76179"/>
                  </a:lnTo>
                  <a:cubicBezTo>
                    <a:pt x="736036" y="69174"/>
                    <a:pt x="730782" y="60418"/>
                    <a:pt x="725528" y="56916"/>
                  </a:cubicBezTo>
                  <a:cubicBezTo>
                    <a:pt x="704513" y="41154"/>
                    <a:pt x="679996" y="28896"/>
                    <a:pt x="653727" y="21891"/>
                  </a:cubicBezTo>
                  <a:cubicBezTo>
                    <a:pt x="632712" y="16637"/>
                    <a:pt x="611697" y="13134"/>
                    <a:pt x="590682" y="13134"/>
                  </a:cubicBezTo>
                  <a:cubicBezTo>
                    <a:pt x="569667" y="13134"/>
                    <a:pt x="548652" y="16637"/>
                    <a:pt x="529388" y="21891"/>
                  </a:cubicBezTo>
                  <a:cubicBezTo>
                    <a:pt x="503119" y="28896"/>
                    <a:pt x="478602" y="41154"/>
                    <a:pt x="457587" y="56916"/>
                  </a:cubicBezTo>
                  <a:cubicBezTo>
                    <a:pt x="450582" y="62169"/>
                    <a:pt x="447079" y="69174"/>
                    <a:pt x="445328" y="76179"/>
                  </a:cubicBezTo>
                  <a:lnTo>
                    <a:pt x="382283" y="338867"/>
                  </a:lnTo>
                  <a:lnTo>
                    <a:pt x="275457" y="414171"/>
                  </a:lnTo>
                  <a:cubicBezTo>
                    <a:pt x="252691" y="403663"/>
                    <a:pt x="229924" y="398409"/>
                    <a:pt x="205407" y="398409"/>
                  </a:cubicBezTo>
                  <a:cubicBezTo>
                    <a:pt x="193148" y="398409"/>
                    <a:pt x="179138" y="400161"/>
                    <a:pt x="168631" y="403663"/>
                  </a:cubicBezTo>
                  <a:cubicBezTo>
                    <a:pt x="131854" y="412419"/>
                    <a:pt x="98581" y="435186"/>
                    <a:pt x="77566" y="466708"/>
                  </a:cubicBezTo>
                  <a:lnTo>
                    <a:pt x="16272" y="612062"/>
                  </a:lnTo>
                  <a:cubicBezTo>
                    <a:pt x="9267" y="627823"/>
                    <a:pt x="14521" y="645336"/>
                    <a:pt x="26779" y="655843"/>
                  </a:cubicBezTo>
                  <a:cubicBezTo>
                    <a:pt x="33784" y="659346"/>
                    <a:pt x="40789" y="661097"/>
                    <a:pt x="47794" y="661097"/>
                  </a:cubicBezTo>
                  <a:cubicBezTo>
                    <a:pt x="61804" y="661097"/>
                    <a:pt x="74063" y="652341"/>
                    <a:pt x="79317" y="640082"/>
                  </a:cubicBezTo>
                  <a:lnTo>
                    <a:pt x="117844" y="549017"/>
                  </a:lnTo>
                  <a:lnTo>
                    <a:pt x="117844" y="643584"/>
                  </a:lnTo>
                  <a:lnTo>
                    <a:pt x="117844" y="853734"/>
                  </a:lnTo>
                  <a:lnTo>
                    <a:pt x="187894" y="853734"/>
                  </a:lnTo>
                  <a:lnTo>
                    <a:pt x="187894" y="643584"/>
                  </a:lnTo>
                  <a:lnTo>
                    <a:pt x="222919" y="643584"/>
                  </a:lnTo>
                  <a:lnTo>
                    <a:pt x="222919" y="853734"/>
                  </a:lnTo>
                  <a:lnTo>
                    <a:pt x="292969" y="853734"/>
                  </a:lnTo>
                  <a:lnTo>
                    <a:pt x="292969" y="485972"/>
                  </a:lnTo>
                  <a:lnTo>
                    <a:pt x="294721" y="485972"/>
                  </a:lnTo>
                  <a:lnTo>
                    <a:pt x="433069" y="389653"/>
                  </a:lnTo>
                  <a:cubicBezTo>
                    <a:pt x="440074" y="384399"/>
                    <a:pt x="445328" y="377394"/>
                    <a:pt x="447079" y="368638"/>
                  </a:cubicBezTo>
                  <a:lnTo>
                    <a:pt x="503119" y="135722"/>
                  </a:lnTo>
                  <a:lnTo>
                    <a:pt x="503119" y="853734"/>
                  </a:lnTo>
                  <a:lnTo>
                    <a:pt x="573169" y="853734"/>
                  </a:lnTo>
                  <a:lnTo>
                    <a:pt x="573169" y="450947"/>
                  </a:lnTo>
                  <a:lnTo>
                    <a:pt x="608194" y="450947"/>
                  </a:lnTo>
                  <a:lnTo>
                    <a:pt x="608194" y="853734"/>
                  </a:lnTo>
                  <a:lnTo>
                    <a:pt x="678244" y="853734"/>
                  </a:lnTo>
                  <a:lnTo>
                    <a:pt x="678244" y="135722"/>
                  </a:lnTo>
                  <a:lnTo>
                    <a:pt x="750046" y="424678"/>
                  </a:lnTo>
                  <a:cubicBezTo>
                    <a:pt x="753548" y="440439"/>
                    <a:pt x="767558" y="450947"/>
                    <a:pt x="783319" y="450947"/>
                  </a:cubicBezTo>
                  <a:cubicBezTo>
                    <a:pt x="799081" y="450947"/>
                    <a:pt x="813091" y="440439"/>
                    <a:pt x="816593" y="424678"/>
                  </a:cubicBezTo>
                  <a:lnTo>
                    <a:pt x="888394" y="135722"/>
                  </a:lnTo>
                  <a:lnTo>
                    <a:pt x="888394" y="282827"/>
                  </a:lnTo>
                  <a:lnTo>
                    <a:pt x="827101" y="538509"/>
                  </a:lnTo>
                  <a:lnTo>
                    <a:pt x="888394" y="538509"/>
                  </a:lnTo>
                  <a:lnTo>
                    <a:pt x="888394" y="853734"/>
                  </a:lnTo>
                  <a:lnTo>
                    <a:pt x="958444" y="853734"/>
                  </a:lnTo>
                  <a:lnTo>
                    <a:pt x="958444" y="538509"/>
                  </a:lnTo>
                  <a:lnTo>
                    <a:pt x="993469" y="538509"/>
                  </a:lnTo>
                  <a:lnTo>
                    <a:pt x="993469" y="853734"/>
                  </a:lnTo>
                  <a:lnTo>
                    <a:pt x="1063519" y="853734"/>
                  </a:lnTo>
                  <a:lnTo>
                    <a:pt x="1063519" y="538509"/>
                  </a:lnTo>
                  <a:lnTo>
                    <a:pt x="1124813" y="538509"/>
                  </a:lnTo>
                  <a:lnTo>
                    <a:pt x="1063519" y="282827"/>
                  </a:lnTo>
                  <a:lnTo>
                    <a:pt x="1063519" y="135722"/>
                  </a:lnTo>
                  <a:lnTo>
                    <a:pt x="1121311" y="368638"/>
                  </a:lnTo>
                  <a:cubicBezTo>
                    <a:pt x="1123062" y="377394"/>
                    <a:pt x="1128316" y="384399"/>
                    <a:pt x="1135321" y="389653"/>
                  </a:cubicBezTo>
                  <a:lnTo>
                    <a:pt x="1275421" y="487723"/>
                  </a:lnTo>
                  <a:lnTo>
                    <a:pt x="1275421" y="596301"/>
                  </a:lnTo>
                  <a:lnTo>
                    <a:pt x="1238644" y="696122"/>
                  </a:lnTo>
                  <a:lnTo>
                    <a:pt x="1273669" y="696122"/>
                  </a:lnTo>
                  <a:lnTo>
                    <a:pt x="1273669" y="853734"/>
                  </a:lnTo>
                  <a:lnTo>
                    <a:pt x="1343719" y="853734"/>
                  </a:lnTo>
                  <a:lnTo>
                    <a:pt x="1343719" y="696122"/>
                  </a:lnTo>
                  <a:lnTo>
                    <a:pt x="1378744" y="696122"/>
                  </a:lnTo>
                  <a:lnTo>
                    <a:pt x="1378744" y="853734"/>
                  </a:lnTo>
                  <a:lnTo>
                    <a:pt x="1448794" y="853734"/>
                  </a:lnTo>
                  <a:lnTo>
                    <a:pt x="1448794" y="696122"/>
                  </a:lnTo>
                  <a:lnTo>
                    <a:pt x="1483819" y="696122"/>
                  </a:lnTo>
                  <a:lnTo>
                    <a:pt x="1450546" y="603306"/>
                  </a:lnTo>
                  <a:lnTo>
                    <a:pt x="1450546" y="549017"/>
                  </a:lnTo>
                  <a:lnTo>
                    <a:pt x="1489073" y="640082"/>
                  </a:lnTo>
                  <a:cubicBezTo>
                    <a:pt x="1494327" y="654092"/>
                    <a:pt x="1508337" y="661097"/>
                    <a:pt x="1520596" y="661097"/>
                  </a:cubicBezTo>
                  <a:cubicBezTo>
                    <a:pt x="1527601" y="661097"/>
                    <a:pt x="1534606" y="659346"/>
                    <a:pt x="1541611" y="654092"/>
                  </a:cubicBezTo>
                  <a:cubicBezTo>
                    <a:pt x="1552118" y="645336"/>
                    <a:pt x="1557372" y="626072"/>
                    <a:pt x="1550367" y="612062"/>
                  </a:cubicBezTo>
                  <a:close/>
                </a:path>
              </a:pathLst>
            </a:custGeom>
            <a:grpFill/>
            <a:ln w="9525" cap="flat">
              <a:noFill/>
              <a:prstDash val="solid"/>
              <a:miter/>
            </a:ln>
          </p:spPr>
          <p:txBody>
            <a:bodyPr rtlCol="0" anchor="ctr"/>
            <a:lstStyle/>
            <a:p>
              <a:endParaRPr lang="en-US"/>
            </a:p>
          </p:txBody>
        </p:sp>
      </p:grpSp>
      <p:grpSp>
        <p:nvGrpSpPr>
          <p:cNvPr id="43" name="Graphic 33" descr="Flip Calendar">
            <a:extLst>
              <a:ext uri="{FF2B5EF4-FFF2-40B4-BE49-F238E27FC236}">
                <a16:creationId xmlns:a16="http://schemas.microsoft.com/office/drawing/2014/main" id="{CB0063D5-F428-4115-9C98-E7F16AF8704B}"/>
              </a:ext>
            </a:extLst>
          </p:cNvPr>
          <p:cNvGrpSpPr/>
          <p:nvPr/>
        </p:nvGrpSpPr>
        <p:grpSpPr>
          <a:xfrm>
            <a:off x="781146" y="2375177"/>
            <a:ext cx="1681200" cy="1681200"/>
            <a:chOff x="3505975" y="2550300"/>
            <a:chExt cx="1681200" cy="1681200"/>
          </a:xfrm>
          <a:solidFill>
            <a:srgbClr val="A3AB16"/>
          </a:solidFill>
        </p:grpSpPr>
        <p:sp>
          <p:nvSpPr>
            <p:cNvPr id="44" name="Freeform: Shape 43">
              <a:extLst>
                <a:ext uri="{FF2B5EF4-FFF2-40B4-BE49-F238E27FC236}">
                  <a16:creationId xmlns:a16="http://schemas.microsoft.com/office/drawing/2014/main" id="{A9332649-54E4-4019-A5C5-A0DAFACD1788}"/>
                </a:ext>
              </a:extLst>
            </p:cNvPr>
            <p:cNvSpPr/>
            <p:nvPr/>
          </p:nvSpPr>
          <p:spPr>
            <a:xfrm>
              <a:off x="3948166"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CC01DAA-5247-448E-A30B-7F914C1BE036}"/>
                </a:ext>
              </a:extLst>
            </p:cNvPr>
            <p:cNvSpPr/>
            <p:nvPr/>
          </p:nvSpPr>
          <p:spPr>
            <a:xfrm>
              <a:off x="3738016" y="3202641"/>
              <a:ext cx="1208363" cy="788063"/>
            </a:xfrm>
            <a:custGeom>
              <a:avLst/>
              <a:gdLst>
                <a:gd name="connsiteX0" fmla="*/ 118209 w 1208362"/>
                <a:gd name="connsiteY0" fmla="*/ 118209 h 788062"/>
                <a:gd name="connsiteX1" fmla="*/ 1098909 w 1208362"/>
                <a:gd name="connsiteY1" fmla="*/ 118209 h 788062"/>
                <a:gd name="connsiteX2" fmla="*/ 1098909 w 1208362"/>
                <a:gd name="connsiteY2" fmla="*/ 678609 h 788062"/>
                <a:gd name="connsiteX3" fmla="*/ 118209 w 1208362"/>
                <a:gd name="connsiteY3" fmla="*/ 678609 h 788062"/>
                <a:gd name="connsiteX4" fmla="*/ 118209 w 1208362"/>
                <a:gd name="connsiteY4" fmla="*/ 118209 h 788062"/>
                <a:gd name="connsiteX5" fmla="*/ 13134 w 1208362"/>
                <a:gd name="connsiteY5" fmla="*/ 783684 h 788062"/>
                <a:gd name="connsiteX6" fmla="*/ 1203984 w 1208362"/>
                <a:gd name="connsiteY6" fmla="*/ 783684 h 788062"/>
                <a:gd name="connsiteX7" fmla="*/ 1203984 w 1208362"/>
                <a:gd name="connsiteY7" fmla="*/ 13134 h 788062"/>
                <a:gd name="connsiteX8" fmla="*/ 13134 w 1208362"/>
                <a:gd name="connsiteY8" fmla="*/ 13134 h 788062"/>
                <a:gd name="connsiteX9" fmla="*/ 13134 w 1208362"/>
                <a:gd name="connsiteY9" fmla="*/ 783684 h 78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8362" h="788062">
                  <a:moveTo>
                    <a:pt x="118209" y="118209"/>
                  </a:moveTo>
                  <a:lnTo>
                    <a:pt x="1098909" y="118209"/>
                  </a:lnTo>
                  <a:lnTo>
                    <a:pt x="1098909" y="678609"/>
                  </a:lnTo>
                  <a:lnTo>
                    <a:pt x="118209" y="678609"/>
                  </a:lnTo>
                  <a:lnTo>
                    <a:pt x="118209" y="118209"/>
                  </a:lnTo>
                  <a:close/>
                  <a:moveTo>
                    <a:pt x="13134" y="783684"/>
                  </a:moveTo>
                  <a:lnTo>
                    <a:pt x="1203984" y="783684"/>
                  </a:lnTo>
                  <a:lnTo>
                    <a:pt x="1203984" y="13134"/>
                  </a:lnTo>
                  <a:lnTo>
                    <a:pt x="13134" y="13134"/>
                  </a:lnTo>
                  <a:lnTo>
                    <a:pt x="13134" y="783684"/>
                  </a:ln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25B2778-44AB-429F-9B5E-9ABB8D66EE58}"/>
                </a:ext>
              </a:extLst>
            </p:cNvPr>
            <p:cNvSpPr/>
            <p:nvPr/>
          </p:nvSpPr>
          <p:spPr>
            <a:xfrm>
              <a:off x="4613641"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092ED34-164E-4ABF-9E02-5ADE009BB1CD}"/>
                </a:ext>
              </a:extLst>
            </p:cNvPr>
            <p:cNvSpPr/>
            <p:nvPr/>
          </p:nvSpPr>
          <p:spPr>
            <a:xfrm>
              <a:off x="3738016" y="2887416"/>
              <a:ext cx="1208363" cy="262688"/>
            </a:xfrm>
            <a:custGeom>
              <a:avLst/>
              <a:gdLst>
                <a:gd name="connsiteX0" fmla="*/ 1063884 w 1208362"/>
                <a:gd name="connsiteY0" fmla="*/ 13134 h 262687"/>
                <a:gd name="connsiteX1" fmla="*/ 1063884 w 1208362"/>
                <a:gd name="connsiteY1" fmla="*/ 65672 h 262687"/>
                <a:gd name="connsiteX2" fmla="*/ 941297 w 1208362"/>
                <a:gd name="connsiteY2" fmla="*/ 188259 h 262687"/>
                <a:gd name="connsiteX3" fmla="*/ 818709 w 1208362"/>
                <a:gd name="connsiteY3" fmla="*/ 65672 h 262687"/>
                <a:gd name="connsiteX4" fmla="*/ 818709 w 1208362"/>
                <a:gd name="connsiteY4" fmla="*/ 13134 h 262687"/>
                <a:gd name="connsiteX5" fmla="*/ 398409 w 1208362"/>
                <a:gd name="connsiteY5" fmla="*/ 13134 h 262687"/>
                <a:gd name="connsiteX6" fmla="*/ 398409 w 1208362"/>
                <a:gd name="connsiteY6" fmla="*/ 65672 h 262687"/>
                <a:gd name="connsiteX7" fmla="*/ 275822 w 1208362"/>
                <a:gd name="connsiteY7" fmla="*/ 188259 h 262687"/>
                <a:gd name="connsiteX8" fmla="*/ 153234 w 1208362"/>
                <a:gd name="connsiteY8" fmla="*/ 65672 h 262687"/>
                <a:gd name="connsiteX9" fmla="*/ 153234 w 1208362"/>
                <a:gd name="connsiteY9" fmla="*/ 13134 h 262687"/>
                <a:gd name="connsiteX10" fmla="*/ 13134 w 1208362"/>
                <a:gd name="connsiteY10" fmla="*/ 13134 h 262687"/>
                <a:gd name="connsiteX11" fmla="*/ 13134 w 1208362"/>
                <a:gd name="connsiteY11" fmla="*/ 258309 h 262687"/>
                <a:gd name="connsiteX12" fmla="*/ 1203984 w 1208362"/>
                <a:gd name="connsiteY12" fmla="*/ 258309 h 262687"/>
                <a:gd name="connsiteX13" fmla="*/ 1203984 w 1208362"/>
                <a:gd name="connsiteY13" fmla="*/ 13134 h 262687"/>
                <a:gd name="connsiteX14" fmla="*/ 1063884 w 1208362"/>
                <a:gd name="connsiteY14" fmla="*/ 13134 h 262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08362" h="262687">
                  <a:moveTo>
                    <a:pt x="1063884" y="13134"/>
                  </a:moveTo>
                  <a:lnTo>
                    <a:pt x="1063884" y="65672"/>
                  </a:lnTo>
                  <a:cubicBezTo>
                    <a:pt x="1063884" y="133971"/>
                    <a:pt x="1009596" y="188259"/>
                    <a:pt x="941297" y="188259"/>
                  </a:cubicBezTo>
                  <a:cubicBezTo>
                    <a:pt x="872998" y="188259"/>
                    <a:pt x="818709" y="133971"/>
                    <a:pt x="818709" y="65672"/>
                  </a:cubicBezTo>
                  <a:lnTo>
                    <a:pt x="818709" y="13134"/>
                  </a:lnTo>
                  <a:lnTo>
                    <a:pt x="398409" y="13134"/>
                  </a:lnTo>
                  <a:lnTo>
                    <a:pt x="398409" y="65672"/>
                  </a:lnTo>
                  <a:cubicBezTo>
                    <a:pt x="398409" y="133971"/>
                    <a:pt x="344121" y="188259"/>
                    <a:pt x="275822" y="188259"/>
                  </a:cubicBezTo>
                  <a:cubicBezTo>
                    <a:pt x="207523" y="188259"/>
                    <a:pt x="153234" y="133971"/>
                    <a:pt x="153234" y="65672"/>
                  </a:cubicBezTo>
                  <a:lnTo>
                    <a:pt x="153234" y="13134"/>
                  </a:lnTo>
                  <a:lnTo>
                    <a:pt x="13134" y="13134"/>
                  </a:lnTo>
                  <a:lnTo>
                    <a:pt x="13134" y="258309"/>
                  </a:lnTo>
                  <a:lnTo>
                    <a:pt x="1203984" y="258309"/>
                  </a:lnTo>
                  <a:lnTo>
                    <a:pt x="1203984" y="13134"/>
                  </a:lnTo>
                  <a:lnTo>
                    <a:pt x="1063884" y="13134"/>
                  </a:lnTo>
                  <a:close/>
                </a:path>
              </a:pathLst>
            </a:custGeom>
            <a:grpFill/>
            <a:ln w="9525" cap="flat">
              <a:noFill/>
              <a:prstDash val="solid"/>
              <a:miter/>
            </a:ln>
          </p:spPr>
          <p:txBody>
            <a:bodyPr rtlCol="0" anchor="ctr"/>
            <a:lstStyle/>
            <a:p>
              <a:endParaRPr lang="en-US"/>
            </a:p>
          </p:txBody>
        </p:sp>
      </p:grpSp>
      <p:sp>
        <p:nvSpPr>
          <p:cNvPr id="48" name="Graphic 35" descr="Beach umbrella">
            <a:extLst>
              <a:ext uri="{FF2B5EF4-FFF2-40B4-BE49-F238E27FC236}">
                <a16:creationId xmlns:a16="http://schemas.microsoft.com/office/drawing/2014/main" id="{18512C84-F31E-44BE-9D28-75FADC1113CA}"/>
              </a:ext>
            </a:extLst>
          </p:cNvPr>
          <p:cNvSpPr/>
          <p:nvPr/>
        </p:nvSpPr>
        <p:spPr>
          <a:xfrm>
            <a:off x="5528448" y="2459719"/>
            <a:ext cx="1260900" cy="1260900"/>
          </a:xfrm>
          <a:custGeom>
            <a:avLst/>
            <a:gdLst>
              <a:gd name="connsiteX0" fmla="*/ 583607 w 1260900"/>
              <a:gd name="connsiteY0" fmla="*/ 583607 h 1260900"/>
              <a:gd name="connsiteX1" fmla="*/ 501298 w 1260900"/>
              <a:gd name="connsiteY1" fmla="*/ 699189 h 1260900"/>
              <a:gd name="connsiteX2" fmla="*/ 287645 w 1260900"/>
              <a:gd name="connsiteY2" fmla="*/ 336680 h 1260900"/>
              <a:gd name="connsiteX3" fmla="*/ 312163 w 1260900"/>
              <a:gd name="connsiteY3" fmla="*/ 310412 h 1260900"/>
              <a:gd name="connsiteX4" fmla="*/ 338432 w 1260900"/>
              <a:gd name="connsiteY4" fmla="*/ 285894 h 1260900"/>
              <a:gd name="connsiteX5" fmla="*/ 700940 w 1260900"/>
              <a:gd name="connsiteY5" fmla="*/ 501298 h 1260900"/>
              <a:gd name="connsiteX6" fmla="*/ 583607 w 1260900"/>
              <a:gd name="connsiteY6" fmla="*/ 583607 h 1260900"/>
              <a:gd name="connsiteX7" fmla="*/ 303407 w 1260900"/>
              <a:gd name="connsiteY7" fmla="*/ 897080 h 1260900"/>
              <a:gd name="connsiteX8" fmla="*/ 187824 w 1260900"/>
              <a:gd name="connsiteY8" fmla="*/ 979389 h 1260900"/>
              <a:gd name="connsiteX9" fmla="*/ 184322 w 1260900"/>
              <a:gd name="connsiteY9" fmla="*/ 982892 h 1260900"/>
              <a:gd name="connsiteX10" fmla="*/ 222849 w 1260900"/>
              <a:gd name="connsiteY10" fmla="*/ 420740 h 1260900"/>
              <a:gd name="connsiteX11" fmla="*/ 303407 w 1260900"/>
              <a:gd name="connsiteY11" fmla="*/ 897080 h 1260900"/>
              <a:gd name="connsiteX12" fmla="*/ 303407 w 1260900"/>
              <a:gd name="connsiteY12" fmla="*/ 897080 h 1260900"/>
              <a:gd name="connsiteX13" fmla="*/ 984643 w 1260900"/>
              <a:gd name="connsiteY13" fmla="*/ 182570 h 1260900"/>
              <a:gd name="connsiteX14" fmla="*/ 981140 w 1260900"/>
              <a:gd name="connsiteY14" fmla="*/ 186073 h 1260900"/>
              <a:gd name="connsiteX15" fmla="*/ 898832 w 1260900"/>
              <a:gd name="connsiteY15" fmla="*/ 301655 h 1260900"/>
              <a:gd name="connsiteX16" fmla="*/ 898832 w 1260900"/>
              <a:gd name="connsiteY16" fmla="*/ 301655 h 1260900"/>
              <a:gd name="connsiteX17" fmla="*/ 422492 w 1260900"/>
              <a:gd name="connsiteY17" fmla="*/ 221098 h 1260900"/>
              <a:gd name="connsiteX18" fmla="*/ 984643 w 1260900"/>
              <a:gd name="connsiteY18" fmla="*/ 182570 h 1260900"/>
              <a:gd name="connsiteX19" fmla="*/ 1233320 w 1260900"/>
              <a:gd name="connsiteY19" fmla="*/ 1158017 h 1260900"/>
              <a:gd name="connsiteX20" fmla="*/ 707945 w 1260900"/>
              <a:gd name="connsiteY20" fmla="*/ 632642 h 1260900"/>
              <a:gd name="connsiteX21" fmla="*/ 697438 w 1260900"/>
              <a:gd name="connsiteY21" fmla="*/ 623885 h 1260900"/>
              <a:gd name="connsiteX22" fmla="*/ 783249 w 1260900"/>
              <a:gd name="connsiteY22" fmla="*/ 585358 h 1260900"/>
              <a:gd name="connsiteX23" fmla="*/ 855050 w 1260900"/>
              <a:gd name="connsiteY23" fmla="*/ 459268 h 1260900"/>
              <a:gd name="connsiteX24" fmla="*/ 981140 w 1260900"/>
              <a:gd name="connsiteY24" fmla="*/ 387467 h 1260900"/>
              <a:gd name="connsiteX25" fmla="*/ 1052942 w 1260900"/>
              <a:gd name="connsiteY25" fmla="*/ 261377 h 1260900"/>
              <a:gd name="connsiteX26" fmla="*/ 1177281 w 1260900"/>
              <a:gd name="connsiteY26" fmla="*/ 189575 h 1260900"/>
              <a:gd name="connsiteX27" fmla="*/ 285894 w 1260900"/>
              <a:gd name="connsiteY27" fmla="*/ 189575 h 1260900"/>
              <a:gd name="connsiteX28" fmla="*/ 198332 w 1260900"/>
              <a:gd name="connsiteY28" fmla="*/ 198332 h 1260900"/>
              <a:gd name="connsiteX29" fmla="*/ 189575 w 1260900"/>
              <a:gd name="connsiteY29" fmla="*/ 285894 h 1260900"/>
              <a:gd name="connsiteX30" fmla="*/ 189575 w 1260900"/>
              <a:gd name="connsiteY30" fmla="*/ 1179032 h 1260900"/>
              <a:gd name="connsiteX31" fmla="*/ 261377 w 1260900"/>
              <a:gd name="connsiteY31" fmla="*/ 1054693 h 1260900"/>
              <a:gd name="connsiteX32" fmla="*/ 387467 w 1260900"/>
              <a:gd name="connsiteY32" fmla="*/ 982892 h 1260900"/>
              <a:gd name="connsiteX33" fmla="*/ 459268 w 1260900"/>
              <a:gd name="connsiteY33" fmla="*/ 856802 h 1260900"/>
              <a:gd name="connsiteX34" fmla="*/ 585358 w 1260900"/>
              <a:gd name="connsiteY34" fmla="*/ 785000 h 1260900"/>
              <a:gd name="connsiteX35" fmla="*/ 625637 w 1260900"/>
              <a:gd name="connsiteY35" fmla="*/ 695687 h 1260900"/>
              <a:gd name="connsiteX36" fmla="*/ 634393 w 1260900"/>
              <a:gd name="connsiteY36" fmla="*/ 706194 h 1260900"/>
              <a:gd name="connsiteX37" fmla="*/ 1159768 w 1260900"/>
              <a:gd name="connsiteY37" fmla="*/ 1231569 h 1260900"/>
              <a:gd name="connsiteX38" fmla="*/ 1196544 w 1260900"/>
              <a:gd name="connsiteY38" fmla="*/ 1247330 h 1260900"/>
              <a:gd name="connsiteX39" fmla="*/ 1233320 w 1260900"/>
              <a:gd name="connsiteY39" fmla="*/ 1231569 h 1260900"/>
              <a:gd name="connsiteX40" fmla="*/ 1233320 w 1260900"/>
              <a:gd name="connsiteY40" fmla="*/ 1158017 h 126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60900" h="1260900">
                <a:moveTo>
                  <a:pt x="583607" y="583607"/>
                </a:moveTo>
                <a:cubicBezTo>
                  <a:pt x="546830" y="620383"/>
                  <a:pt x="518810" y="660662"/>
                  <a:pt x="501298" y="699189"/>
                </a:cubicBezTo>
                <a:cubicBezTo>
                  <a:pt x="371705" y="545079"/>
                  <a:pt x="289397" y="408482"/>
                  <a:pt x="287645" y="336680"/>
                </a:cubicBezTo>
                <a:cubicBezTo>
                  <a:pt x="294650" y="327924"/>
                  <a:pt x="303407" y="319168"/>
                  <a:pt x="312163" y="310412"/>
                </a:cubicBezTo>
                <a:cubicBezTo>
                  <a:pt x="320919" y="301655"/>
                  <a:pt x="329675" y="294650"/>
                  <a:pt x="338432" y="285894"/>
                </a:cubicBezTo>
                <a:cubicBezTo>
                  <a:pt x="408482" y="289397"/>
                  <a:pt x="545079" y="369954"/>
                  <a:pt x="700940" y="501298"/>
                </a:cubicBezTo>
                <a:cubicBezTo>
                  <a:pt x="660662" y="518810"/>
                  <a:pt x="620383" y="546830"/>
                  <a:pt x="583607" y="583607"/>
                </a:cubicBezTo>
                <a:close/>
                <a:moveTo>
                  <a:pt x="303407" y="897080"/>
                </a:moveTo>
                <a:cubicBezTo>
                  <a:pt x="263128" y="914593"/>
                  <a:pt x="224600" y="942613"/>
                  <a:pt x="187824" y="979389"/>
                </a:cubicBezTo>
                <a:cubicBezTo>
                  <a:pt x="186073" y="981141"/>
                  <a:pt x="186073" y="981141"/>
                  <a:pt x="184322" y="982892"/>
                </a:cubicBezTo>
                <a:cubicBezTo>
                  <a:pt x="100262" y="807767"/>
                  <a:pt x="114272" y="594114"/>
                  <a:pt x="222849" y="420740"/>
                </a:cubicBezTo>
                <a:cubicBezTo>
                  <a:pt x="175565" y="557338"/>
                  <a:pt x="207088" y="732463"/>
                  <a:pt x="303407" y="897080"/>
                </a:cubicBezTo>
                <a:lnTo>
                  <a:pt x="303407" y="897080"/>
                </a:lnTo>
                <a:close/>
                <a:moveTo>
                  <a:pt x="984643" y="182570"/>
                </a:moveTo>
                <a:cubicBezTo>
                  <a:pt x="982892" y="184322"/>
                  <a:pt x="982892" y="184322"/>
                  <a:pt x="981140" y="186073"/>
                </a:cubicBezTo>
                <a:cubicBezTo>
                  <a:pt x="944364" y="222849"/>
                  <a:pt x="916344" y="263128"/>
                  <a:pt x="898832" y="301655"/>
                </a:cubicBezTo>
                <a:lnTo>
                  <a:pt x="898832" y="301655"/>
                </a:lnTo>
                <a:cubicBezTo>
                  <a:pt x="734214" y="205337"/>
                  <a:pt x="557338" y="173814"/>
                  <a:pt x="422492" y="221098"/>
                </a:cubicBezTo>
                <a:cubicBezTo>
                  <a:pt x="595865" y="112520"/>
                  <a:pt x="809518" y="98510"/>
                  <a:pt x="984643" y="182570"/>
                </a:cubicBezTo>
                <a:close/>
                <a:moveTo>
                  <a:pt x="1233320" y="1158017"/>
                </a:moveTo>
                <a:lnTo>
                  <a:pt x="707945" y="632642"/>
                </a:lnTo>
                <a:cubicBezTo>
                  <a:pt x="704443" y="629139"/>
                  <a:pt x="700940" y="627388"/>
                  <a:pt x="697438" y="623885"/>
                </a:cubicBezTo>
                <a:cubicBezTo>
                  <a:pt x="728960" y="601119"/>
                  <a:pt x="760483" y="587109"/>
                  <a:pt x="783249" y="585358"/>
                </a:cubicBezTo>
                <a:cubicBezTo>
                  <a:pt x="785000" y="550333"/>
                  <a:pt x="813020" y="503049"/>
                  <a:pt x="855050" y="459268"/>
                </a:cubicBezTo>
                <a:cubicBezTo>
                  <a:pt x="898832" y="415487"/>
                  <a:pt x="946115" y="389218"/>
                  <a:pt x="981140" y="387467"/>
                </a:cubicBezTo>
                <a:cubicBezTo>
                  <a:pt x="982892" y="352442"/>
                  <a:pt x="1010912" y="305158"/>
                  <a:pt x="1052942" y="261377"/>
                </a:cubicBezTo>
                <a:cubicBezTo>
                  <a:pt x="1094972" y="219347"/>
                  <a:pt x="1144007" y="193078"/>
                  <a:pt x="1177281" y="189575"/>
                </a:cubicBezTo>
                <a:cubicBezTo>
                  <a:pt x="932105" y="-32833"/>
                  <a:pt x="552084" y="-29331"/>
                  <a:pt x="285894" y="189575"/>
                </a:cubicBezTo>
                <a:cubicBezTo>
                  <a:pt x="259625" y="172063"/>
                  <a:pt x="222849" y="175565"/>
                  <a:pt x="198332" y="198332"/>
                </a:cubicBezTo>
                <a:cubicBezTo>
                  <a:pt x="175565" y="221098"/>
                  <a:pt x="172063" y="257874"/>
                  <a:pt x="189575" y="285894"/>
                </a:cubicBezTo>
                <a:cubicBezTo>
                  <a:pt x="-29331" y="552084"/>
                  <a:pt x="-32833" y="932105"/>
                  <a:pt x="189575" y="1179032"/>
                </a:cubicBezTo>
                <a:cubicBezTo>
                  <a:pt x="193078" y="1144007"/>
                  <a:pt x="219347" y="1096723"/>
                  <a:pt x="261377" y="1054693"/>
                </a:cubicBezTo>
                <a:cubicBezTo>
                  <a:pt x="305158" y="1010912"/>
                  <a:pt x="352442" y="984643"/>
                  <a:pt x="387467" y="982892"/>
                </a:cubicBezTo>
                <a:cubicBezTo>
                  <a:pt x="389218" y="947867"/>
                  <a:pt x="417238" y="900583"/>
                  <a:pt x="459268" y="856802"/>
                </a:cubicBezTo>
                <a:cubicBezTo>
                  <a:pt x="503049" y="813020"/>
                  <a:pt x="550333" y="786752"/>
                  <a:pt x="585358" y="785000"/>
                </a:cubicBezTo>
                <a:cubicBezTo>
                  <a:pt x="587109" y="760483"/>
                  <a:pt x="601119" y="728960"/>
                  <a:pt x="625637" y="695687"/>
                </a:cubicBezTo>
                <a:cubicBezTo>
                  <a:pt x="627388" y="699189"/>
                  <a:pt x="630890" y="702692"/>
                  <a:pt x="634393" y="706194"/>
                </a:cubicBezTo>
                <a:lnTo>
                  <a:pt x="1159768" y="1231569"/>
                </a:lnTo>
                <a:cubicBezTo>
                  <a:pt x="1170275" y="1242077"/>
                  <a:pt x="1184286" y="1247330"/>
                  <a:pt x="1196544" y="1247330"/>
                </a:cubicBezTo>
                <a:cubicBezTo>
                  <a:pt x="1208803" y="1247330"/>
                  <a:pt x="1222813" y="1242077"/>
                  <a:pt x="1233320" y="1231569"/>
                </a:cubicBezTo>
                <a:cubicBezTo>
                  <a:pt x="1254336" y="1212305"/>
                  <a:pt x="1254336" y="1177280"/>
                  <a:pt x="1233320" y="1158017"/>
                </a:cubicBezTo>
                <a:close/>
              </a:path>
            </a:pathLst>
          </a:custGeom>
          <a:solidFill>
            <a:srgbClr val="A3AB16"/>
          </a:solidFill>
          <a:ln w="17463" cap="flat">
            <a:noFill/>
            <a:prstDash val="solid"/>
            <a:miter/>
          </a:ln>
        </p:spPr>
        <p:txBody>
          <a:bodyPr rtlCol="0" anchor="ctr"/>
          <a:lstStyle/>
          <a:p>
            <a:endParaRPr lang="en-US"/>
          </a:p>
        </p:txBody>
      </p:sp>
      <p:sp>
        <p:nvSpPr>
          <p:cNvPr id="49" name="TextBox 48">
            <a:extLst>
              <a:ext uri="{FF2B5EF4-FFF2-40B4-BE49-F238E27FC236}">
                <a16:creationId xmlns:a16="http://schemas.microsoft.com/office/drawing/2014/main" id="{9EE7399B-ECAD-4DA7-BA1C-3A70121284E5}"/>
              </a:ext>
            </a:extLst>
          </p:cNvPr>
          <p:cNvSpPr txBox="1"/>
          <p:nvPr/>
        </p:nvSpPr>
        <p:spPr>
          <a:xfrm>
            <a:off x="364446" y="3922526"/>
            <a:ext cx="2514600" cy="369332"/>
          </a:xfrm>
          <a:prstGeom prst="rect">
            <a:avLst/>
          </a:prstGeom>
          <a:noFill/>
        </p:spPr>
        <p:txBody>
          <a:bodyPr wrap="square" rtlCol="0">
            <a:spAutoFit/>
          </a:bodyPr>
          <a:lstStyle/>
          <a:p>
            <a:pPr algn="ctr"/>
            <a:r>
              <a:rPr lang="en-US" dirty="0">
                <a:solidFill>
                  <a:srgbClr val="717175"/>
                </a:solidFill>
              </a:rPr>
              <a:t>Administrative Leave</a:t>
            </a:r>
          </a:p>
        </p:txBody>
      </p:sp>
      <p:sp>
        <p:nvSpPr>
          <p:cNvPr id="50" name="TextBox 49">
            <a:extLst>
              <a:ext uri="{FF2B5EF4-FFF2-40B4-BE49-F238E27FC236}">
                <a16:creationId xmlns:a16="http://schemas.microsoft.com/office/drawing/2014/main" id="{FB703294-ADE5-42C0-9416-D03A23BBB242}"/>
              </a:ext>
            </a:extLst>
          </p:cNvPr>
          <p:cNvSpPr txBox="1"/>
          <p:nvPr/>
        </p:nvSpPr>
        <p:spPr>
          <a:xfrm>
            <a:off x="2633022" y="3926906"/>
            <a:ext cx="2514600" cy="369332"/>
          </a:xfrm>
          <a:prstGeom prst="rect">
            <a:avLst/>
          </a:prstGeom>
          <a:noFill/>
        </p:spPr>
        <p:txBody>
          <a:bodyPr wrap="square" rtlCol="0">
            <a:spAutoFit/>
          </a:bodyPr>
          <a:lstStyle/>
          <a:p>
            <a:pPr algn="ctr"/>
            <a:r>
              <a:rPr lang="en-US" dirty="0">
                <a:solidFill>
                  <a:srgbClr val="717175"/>
                </a:solidFill>
              </a:rPr>
              <a:t>FMLA</a:t>
            </a:r>
          </a:p>
        </p:txBody>
      </p:sp>
      <p:sp>
        <p:nvSpPr>
          <p:cNvPr id="51" name="TextBox 50">
            <a:extLst>
              <a:ext uri="{FF2B5EF4-FFF2-40B4-BE49-F238E27FC236}">
                <a16:creationId xmlns:a16="http://schemas.microsoft.com/office/drawing/2014/main" id="{523A532B-9513-4735-AFD6-562E17D2FA1A}"/>
              </a:ext>
            </a:extLst>
          </p:cNvPr>
          <p:cNvSpPr txBox="1"/>
          <p:nvPr/>
        </p:nvSpPr>
        <p:spPr>
          <a:xfrm>
            <a:off x="4901598" y="3931286"/>
            <a:ext cx="2514600" cy="369332"/>
          </a:xfrm>
          <a:prstGeom prst="rect">
            <a:avLst/>
          </a:prstGeom>
          <a:noFill/>
        </p:spPr>
        <p:txBody>
          <a:bodyPr wrap="square" rtlCol="0">
            <a:spAutoFit/>
          </a:bodyPr>
          <a:lstStyle/>
          <a:p>
            <a:pPr algn="ctr"/>
            <a:r>
              <a:rPr lang="en-US" dirty="0">
                <a:solidFill>
                  <a:srgbClr val="717175"/>
                </a:solidFill>
              </a:rPr>
              <a:t>Vacation Days</a:t>
            </a:r>
          </a:p>
        </p:txBody>
      </p:sp>
      <p:sp>
        <p:nvSpPr>
          <p:cNvPr id="52" name="Rectangle 51">
            <a:extLst>
              <a:ext uri="{FF2B5EF4-FFF2-40B4-BE49-F238E27FC236}">
                <a16:creationId xmlns:a16="http://schemas.microsoft.com/office/drawing/2014/main" id="{A838B800-19C6-4541-84D5-F0289A3792F3}"/>
              </a:ext>
            </a:extLst>
          </p:cNvPr>
          <p:cNvSpPr/>
          <p:nvPr/>
        </p:nvSpPr>
        <p:spPr>
          <a:xfrm>
            <a:off x="4972426" y="1562100"/>
            <a:ext cx="2199265"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14677252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B4E5750-F327-4DDA-A11D-5BC4B0996992}"/>
              </a:ext>
            </a:extLst>
          </p:cNvPr>
          <p:cNvSpPr>
            <a:spLocks noGrp="1"/>
          </p:cNvSpPr>
          <p:nvPr>
            <p:ph type="title"/>
          </p:nvPr>
        </p:nvSpPr>
        <p:spPr/>
        <p:txBody>
          <a:bodyPr/>
          <a:lstStyle/>
          <a:p>
            <a:r>
              <a:rPr lang="en-US" dirty="0"/>
              <a:t>LEAVE &amp; VACATION</a:t>
            </a:r>
          </a:p>
        </p:txBody>
      </p:sp>
      <p:grpSp>
        <p:nvGrpSpPr>
          <p:cNvPr id="37" name="Graphic 9" descr="Family with two children">
            <a:extLst>
              <a:ext uri="{FF2B5EF4-FFF2-40B4-BE49-F238E27FC236}">
                <a16:creationId xmlns:a16="http://schemas.microsoft.com/office/drawing/2014/main" id="{32D66278-91ED-4D4F-B697-2BE6DD05C840}"/>
              </a:ext>
            </a:extLst>
          </p:cNvPr>
          <p:cNvGrpSpPr/>
          <p:nvPr/>
        </p:nvGrpSpPr>
        <p:grpSpPr>
          <a:xfrm>
            <a:off x="3049722" y="2318261"/>
            <a:ext cx="1681200" cy="1681200"/>
            <a:chOff x="3355975" y="2400300"/>
            <a:chExt cx="1681200" cy="1681200"/>
          </a:xfrm>
          <a:solidFill>
            <a:srgbClr val="A3AB16"/>
          </a:solidFill>
        </p:grpSpPr>
        <p:sp>
          <p:nvSpPr>
            <p:cNvPr id="38" name="Freeform: Shape 37">
              <a:extLst>
                <a:ext uri="{FF2B5EF4-FFF2-40B4-BE49-F238E27FC236}">
                  <a16:creationId xmlns:a16="http://schemas.microsoft.com/office/drawing/2014/main" id="{2AD7DA05-C228-43F3-91CB-AFA390FA6F61}"/>
                </a:ext>
              </a:extLst>
            </p:cNvPr>
            <p:cNvSpPr/>
            <p:nvPr/>
          </p:nvSpPr>
          <p:spPr>
            <a:xfrm>
              <a:off x="4288516"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711F8C5A-2DCE-4E4E-A4ED-C247C5500D8E}"/>
                </a:ext>
              </a:extLst>
            </p:cNvPr>
            <p:cNvSpPr/>
            <p:nvPr/>
          </p:nvSpPr>
          <p:spPr>
            <a:xfrm>
              <a:off x="4691303"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38F2D012-9AC1-4A97-937D-47D7769082D9}"/>
                </a:ext>
              </a:extLst>
            </p:cNvPr>
            <p:cNvSpPr/>
            <p:nvPr/>
          </p:nvSpPr>
          <p:spPr>
            <a:xfrm>
              <a:off x="3903241"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D97709F-1974-4387-9774-7E91CBDF2BB2}"/>
                </a:ext>
              </a:extLst>
            </p:cNvPr>
            <p:cNvSpPr/>
            <p:nvPr/>
          </p:nvSpPr>
          <p:spPr>
            <a:xfrm>
              <a:off x="3535478"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EECCA0A-D9DE-4BC4-BCF5-2C88C27CB520}"/>
                </a:ext>
              </a:extLst>
            </p:cNvPr>
            <p:cNvSpPr/>
            <p:nvPr/>
          </p:nvSpPr>
          <p:spPr>
            <a:xfrm>
              <a:off x="3413256" y="2912541"/>
              <a:ext cx="1558613" cy="858113"/>
            </a:xfrm>
            <a:custGeom>
              <a:avLst/>
              <a:gdLst>
                <a:gd name="connsiteX0" fmla="*/ 1550367 w 1558612"/>
                <a:gd name="connsiteY0" fmla="*/ 612062 h 858112"/>
                <a:gd name="connsiteX1" fmla="*/ 1489073 w 1558612"/>
                <a:gd name="connsiteY1" fmla="*/ 466708 h 858112"/>
                <a:gd name="connsiteX2" fmla="*/ 1398008 w 1558612"/>
                <a:gd name="connsiteY2" fmla="*/ 403663 h 858112"/>
                <a:gd name="connsiteX3" fmla="*/ 1361232 w 1558612"/>
                <a:gd name="connsiteY3" fmla="*/ 398409 h 858112"/>
                <a:gd name="connsiteX4" fmla="*/ 1292933 w 1558612"/>
                <a:gd name="connsiteY4" fmla="*/ 414171 h 858112"/>
                <a:gd name="connsiteX5" fmla="*/ 1186107 w 1558612"/>
                <a:gd name="connsiteY5" fmla="*/ 338867 h 858112"/>
                <a:gd name="connsiteX6" fmla="*/ 1123062 w 1558612"/>
                <a:gd name="connsiteY6" fmla="*/ 76179 h 858112"/>
                <a:gd name="connsiteX7" fmla="*/ 1110803 w 1558612"/>
                <a:gd name="connsiteY7" fmla="*/ 56916 h 858112"/>
                <a:gd name="connsiteX8" fmla="*/ 1039002 w 1558612"/>
                <a:gd name="connsiteY8" fmla="*/ 21891 h 858112"/>
                <a:gd name="connsiteX9" fmla="*/ 975957 w 1558612"/>
                <a:gd name="connsiteY9" fmla="*/ 13134 h 858112"/>
                <a:gd name="connsiteX10" fmla="*/ 914663 w 1558612"/>
                <a:gd name="connsiteY10" fmla="*/ 21891 h 858112"/>
                <a:gd name="connsiteX11" fmla="*/ 842862 w 1558612"/>
                <a:gd name="connsiteY11" fmla="*/ 56916 h 858112"/>
                <a:gd name="connsiteX12" fmla="*/ 830603 w 1558612"/>
                <a:gd name="connsiteY12" fmla="*/ 76179 h 858112"/>
                <a:gd name="connsiteX13" fmla="*/ 783319 w 1558612"/>
                <a:gd name="connsiteY13" fmla="*/ 265314 h 858112"/>
                <a:gd name="connsiteX14" fmla="*/ 737787 w 1558612"/>
                <a:gd name="connsiteY14" fmla="*/ 76179 h 858112"/>
                <a:gd name="connsiteX15" fmla="*/ 725528 w 1558612"/>
                <a:gd name="connsiteY15" fmla="*/ 56916 h 858112"/>
                <a:gd name="connsiteX16" fmla="*/ 653727 w 1558612"/>
                <a:gd name="connsiteY16" fmla="*/ 21891 h 858112"/>
                <a:gd name="connsiteX17" fmla="*/ 590682 w 1558612"/>
                <a:gd name="connsiteY17" fmla="*/ 13134 h 858112"/>
                <a:gd name="connsiteX18" fmla="*/ 529388 w 1558612"/>
                <a:gd name="connsiteY18" fmla="*/ 21891 h 858112"/>
                <a:gd name="connsiteX19" fmla="*/ 457587 w 1558612"/>
                <a:gd name="connsiteY19" fmla="*/ 56916 h 858112"/>
                <a:gd name="connsiteX20" fmla="*/ 445328 w 1558612"/>
                <a:gd name="connsiteY20" fmla="*/ 76179 h 858112"/>
                <a:gd name="connsiteX21" fmla="*/ 382283 w 1558612"/>
                <a:gd name="connsiteY21" fmla="*/ 338867 h 858112"/>
                <a:gd name="connsiteX22" fmla="*/ 275457 w 1558612"/>
                <a:gd name="connsiteY22" fmla="*/ 414171 h 858112"/>
                <a:gd name="connsiteX23" fmla="*/ 205407 w 1558612"/>
                <a:gd name="connsiteY23" fmla="*/ 398409 h 858112"/>
                <a:gd name="connsiteX24" fmla="*/ 168631 w 1558612"/>
                <a:gd name="connsiteY24" fmla="*/ 403663 h 858112"/>
                <a:gd name="connsiteX25" fmla="*/ 77566 w 1558612"/>
                <a:gd name="connsiteY25" fmla="*/ 466708 h 858112"/>
                <a:gd name="connsiteX26" fmla="*/ 16272 w 1558612"/>
                <a:gd name="connsiteY26" fmla="*/ 612062 h 858112"/>
                <a:gd name="connsiteX27" fmla="*/ 26779 w 1558612"/>
                <a:gd name="connsiteY27" fmla="*/ 655843 h 858112"/>
                <a:gd name="connsiteX28" fmla="*/ 47794 w 1558612"/>
                <a:gd name="connsiteY28" fmla="*/ 661097 h 858112"/>
                <a:gd name="connsiteX29" fmla="*/ 79317 w 1558612"/>
                <a:gd name="connsiteY29" fmla="*/ 640082 h 858112"/>
                <a:gd name="connsiteX30" fmla="*/ 117844 w 1558612"/>
                <a:gd name="connsiteY30" fmla="*/ 549017 h 858112"/>
                <a:gd name="connsiteX31" fmla="*/ 117844 w 1558612"/>
                <a:gd name="connsiteY31" fmla="*/ 643584 h 858112"/>
                <a:gd name="connsiteX32" fmla="*/ 117844 w 1558612"/>
                <a:gd name="connsiteY32" fmla="*/ 853734 h 858112"/>
                <a:gd name="connsiteX33" fmla="*/ 187894 w 1558612"/>
                <a:gd name="connsiteY33" fmla="*/ 853734 h 858112"/>
                <a:gd name="connsiteX34" fmla="*/ 187894 w 1558612"/>
                <a:gd name="connsiteY34" fmla="*/ 643584 h 858112"/>
                <a:gd name="connsiteX35" fmla="*/ 222919 w 1558612"/>
                <a:gd name="connsiteY35" fmla="*/ 643584 h 858112"/>
                <a:gd name="connsiteX36" fmla="*/ 222919 w 1558612"/>
                <a:gd name="connsiteY36" fmla="*/ 853734 h 858112"/>
                <a:gd name="connsiteX37" fmla="*/ 292969 w 1558612"/>
                <a:gd name="connsiteY37" fmla="*/ 853734 h 858112"/>
                <a:gd name="connsiteX38" fmla="*/ 292969 w 1558612"/>
                <a:gd name="connsiteY38" fmla="*/ 485972 h 858112"/>
                <a:gd name="connsiteX39" fmla="*/ 294721 w 1558612"/>
                <a:gd name="connsiteY39" fmla="*/ 485972 h 858112"/>
                <a:gd name="connsiteX40" fmla="*/ 433069 w 1558612"/>
                <a:gd name="connsiteY40" fmla="*/ 389653 h 858112"/>
                <a:gd name="connsiteX41" fmla="*/ 447079 w 1558612"/>
                <a:gd name="connsiteY41" fmla="*/ 368638 h 858112"/>
                <a:gd name="connsiteX42" fmla="*/ 503119 w 1558612"/>
                <a:gd name="connsiteY42" fmla="*/ 135722 h 858112"/>
                <a:gd name="connsiteX43" fmla="*/ 503119 w 1558612"/>
                <a:gd name="connsiteY43" fmla="*/ 853734 h 858112"/>
                <a:gd name="connsiteX44" fmla="*/ 573169 w 1558612"/>
                <a:gd name="connsiteY44" fmla="*/ 853734 h 858112"/>
                <a:gd name="connsiteX45" fmla="*/ 573169 w 1558612"/>
                <a:gd name="connsiteY45" fmla="*/ 450947 h 858112"/>
                <a:gd name="connsiteX46" fmla="*/ 608194 w 1558612"/>
                <a:gd name="connsiteY46" fmla="*/ 450947 h 858112"/>
                <a:gd name="connsiteX47" fmla="*/ 608194 w 1558612"/>
                <a:gd name="connsiteY47" fmla="*/ 853734 h 858112"/>
                <a:gd name="connsiteX48" fmla="*/ 678244 w 1558612"/>
                <a:gd name="connsiteY48" fmla="*/ 853734 h 858112"/>
                <a:gd name="connsiteX49" fmla="*/ 678244 w 1558612"/>
                <a:gd name="connsiteY49" fmla="*/ 135722 h 858112"/>
                <a:gd name="connsiteX50" fmla="*/ 750046 w 1558612"/>
                <a:gd name="connsiteY50" fmla="*/ 424678 h 858112"/>
                <a:gd name="connsiteX51" fmla="*/ 783319 w 1558612"/>
                <a:gd name="connsiteY51" fmla="*/ 450947 h 858112"/>
                <a:gd name="connsiteX52" fmla="*/ 816593 w 1558612"/>
                <a:gd name="connsiteY52" fmla="*/ 424678 h 858112"/>
                <a:gd name="connsiteX53" fmla="*/ 888394 w 1558612"/>
                <a:gd name="connsiteY53" fmla="*/ 135722 h 858112"/>
                <a:gd name="connsiteX54" fmla="*/ 888394 w 1558612"/>
                <a:gd name="connsiteY54" fmla="*/ 282827 h 858112"/>
                <a:gd name="connsiteX55" fmla="*/ 827101 w 1558612"/>
                <a:gd name="connsiteY55" fmla="*/ 538509 h 858112"/>
                <a:gd name="connsiteX56" fmla="*/ 888394 w 1558612"/>
                <a:gd name="connsiteY56" fmla="*/ 538509 h 858112"/>
                <a:gd name="connsiteX57" fmla="*/ 888394 w 1558612"/>
                <a:gd name="connsiteY57" fmla="*/ 853734 h 858112"/>
                <a:gd name="connsiteX58" fmla="*/ 958444 w 1558612"/>
                <a:gd name="connsiteY58" fmla="*/ 853734 h 858112"/>
                <a:gd name="connsiteX59" fmla="*/ 958444 w 1558612"/>
                <a:gd name="connsiteY59" fmla="*/ 538509 h 858112"/>
                <a:gd name="connsiteX60" fmla="*/ 993469 w 1558612"/>
                <a:gd name="connsiteY60" fmla="*/ 538509 h 858112"/>
                <a:gd name="connsiteX61" fmla="*/ 993469 w 1558612"/>
                <a:gd name="connsiteY61" fmla="*/ 853734 h 858112"/>
                <a:gd name="connsiteX62" fmla="*/ 1063519 w 1558612"/>
                <a:gd name="connsiteY62" fmla="*/ 853734 h 858112"/>
                <a:gd name="connsiteX63" fmla="*/ 1063519 w 1558612"/>
                <a:gd name="connsiteY63" fmla="*/ 538509 h 858112"/>
                <a:gd name="connsiteX64" fmla="*/ 1124813 w 1558612"/>
                <a:gd name="connsiteY64" fmla="*/ 538509 h 858112"/>
                <a:gd name="connsiteX65" fmla="*/ 1063519 w 1558612"/>
                <a:gd name="connsiteY65" fmla="*/ 282827 h 858112"/>
                <a:gd name="connsiteX66" fmla="*/ 1063519 w 1558612"/>
                <a:gd name="connsiteY66" fmla="*/ 135722 h 858112"/>
                <a:gd name="connsiteX67" fmla="*/ 1121311 w 1558612"/>
                <a:gd name="connsiteY67" fmla="*/ 368638 h 858112"/>
                <a:gd name="connsiteX68" fmla="*/ 1135321 w 1558612"/>
                <a:gd name="connsiteY68" fmla="*/ 389653 h 858112"/>
                <a:gd name="connsiteX69" fmla="*/ 1275421 w 1558612"/>
                <a:gd name="connsiteY69" fmla="*/ 487723 h 858112"/>
                <a:gd name="connsiteX70" fmla="*/ 1275421 w 1558612"/>
                <a:gd name="connsiteY70" fmla="*/ 596301 h 858112"/>
                <a:gd name="connsiteX71" fmla="*/ 1238644 w 1558612"/>
                <a:gd name="connsiteY71" fmla="*/ 696122 h 858112"/>
                <a:gd name="connsiteX72" fmla="*/ 1273669 w 1558612"/>
                <a:gd name="connsiteY72" fmla="*/ 696122 h 858112"/>
                <a:gd name="connsiteX73" fmla="*/ 1273669 w 1558612"/>
                <a:gd name="connsiteY73" fmla="*/ 853734 h 858112"/>
                <a:gd name="connsiteX74" fmla="*/ 1343719 w 1558612"/>
                <a:gd name="connsiteY74" fmla="*/ 853734 h 858112"/>
                <a:gd name="connsiteX75" fmla="*/ 1343719 w 1558612"/>
                <a:gd name="connsiteY75" fmla="*/ 696122 h 858112"/>
                <a:gd name="connsiteX76" fmla="*/ 1378744 w 1558612"/>
                <a:gd name="connsiteY76" fmla="*/ 696122 h 858112"/>
                <a:gd name="connsiteX77" fmla="*/ 1378744 w 1558612"/>
                <a:gd name="connsiteY77" fmla="*/ 853734 h 858112"/>
                <a:gd name="connsiteX78" fmla="*/ 1448794 w 1558612"/>
                <a:gd name="connsiteY78" fmla="*/ 853734 h 858112"/>
                <a:gd name="connsiteX79" fmla="*/ 1448794 w 1558612"/>
                <a:gd name="connsiteY79" fmla="*/ 696122 h 858112"/>
                <a:gd name="connsiteX80" fmla="*/ 1483819 w 1558612"/>
                <a:gd name="connsiteY80" fmla="*/ 696122 h 858112"/>
                <a:gd name="connsiteX81" fmla="*/ 1450546 w 1558612"/>
                <a:gd name="connsiteY81" fmla="*/ 603306 h 858112"/>
                <a:gd name="connsiteX82" fmla="*/ 1450546 w 1558612"/>
                <a:gd name="connsiteY82" fmla="*/ 549017 h 858112"/>
                <a:gd name="connsiteX83" fmla="*/ 1489073 w 1558612"/>
                <a:gd name="connsiteY83" fmla="*/ 640082 h 858112"/>
                <a:gd name="connsiteX84" fmla="*/ 1520596 w 1558612"/>
                <a:gd name="connsiteY84" fmla="*/ 661097 h 858112"/>
                <a:gd name="connsiteX85" fmla="*/ 1541611 w 1558612"/>
                <a:gd name="connsiteY85" fmla="*/ 654092 h 858112"/>
                <a:gd name="connsiteX86" fmla="*/ 1550367 w 1558612"/>
                <a:gd name="connsiteY86" fmla="*/ 612062 h 85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558612" h="858112">
                  <a:moveTo>
                    <a:pt x="1550367" y="612062"/>
                  </a:moveTo>
                  <a:lnTo>
                    <a:pt x="1489073" y="466708"/>
                  </a:lnTo>
                  <a:cubicBezTo>
                    <a:pt x="1468058" y="436937"/>
                    <a:pt x="1434784" y="414171"/>
                    <a:pt x="1398008" y="403663"/>
                  </a:cubicBezTo>
                  <a:cubicBezTo>
                    <a:pt x="1387501" y="400161"/>
                    <a:pt x="1373491" y="398409"/>
                    <a:pt x="1361232" y="398409"/>
                  </a:cubicBezTo>
                  <a:cubicBezTo>
                    <a:pt x="1336714" y="398409"/>
                    <a:pt x="1313948" y="403663"/>
                    <a:pt x="1292933" y="414171"/>
                  </a:cubicBezTo>
                  <a:lnTo>
                    <a:pt x="1186107" y="338867"/>
                  </a:lnTo>
                  <a:lnTo>
                    <a:pt x="1123062" y="76179"/>
                  </a:lnTo>
                  <a:cubicBezTo>
                    <a:pt x="1121311" y="69174"/>
                    <a:pt x="1116057" y="60418"/>
                    <a:pt x="1110803" y="56916"/>
                  </a:cubicBezTo>
                  <a:cubicBezTo>
                    <a:pt x="1089788" y="41154"/>
                    <a:pt x="1065271" y="28896"/>
                    <a:pt x="1039002" y="21891"/>
                  </a:cubicBezTo>
                  <a:cubicBezTo>
                    <a:pt x="1017987" y="16637"/>
                    <a:pt x="996972" y="13134"/>
                    <a:pt x="975957" y="13134"/>
                  </a:cubicBezTo>
                  <a:cubicBezTo>
                    <a:pt x="954942" y="13134"/>
                    <a:pt x="933927" y="16637"/>
                    <a:pt x="914663" y="21891"/>
                  </a:cubicBezTo>
                  <a:cubicBezTo>
                    <a:pt x="888394" y="28896"/>
                    <a:pt x="863877" y="41154"/>
                    <a:pt x="842862" y="56916"/>
                  </a:cubicBezTo>
                  <a:cubicBezTo>
                    <a:pt x="835857" y="62169"/>
                    <a:pt x="832354" y="69174"/>
                    <a:pt x="830603" y="76179"/>
                  </a:cubicBezTo>
                  <a:lnTo>
                    <a:pt x="783319" y="265314"/>
                  </a:lnTo>
                  <a:lnTo>
                    <a:pt x="737787" y="76179"/>
                  </a:lnTo>
                  <a:cubicBezTo>
                    <a:pt x="736036" y="69174"/>
                    <a:pt x="730782" y="60418"/>
                    <a:pt x="725528" y="56916"/>
                  </a:cubicBezTo>
                  <a:cubicBezTo>
                    <a:pt x="704513" y="41154"/>
                    <a:pt x="679996" y="28896"/>
                    <a:pt x="653727" y="21891"/>
                  </a:cubicBezTo>
                  <a:cubicBezTo>
                    <a:pt x="632712" y="16637"/>
                    <a:pt x="611697" y="13134"/>
                    <a:pt x="590682" y="13134"/>
                  </a:cubicBezTo>
                  <a:cubicBezTo>
                    <a:pt x="569667" y="13134"/>
                    <a:pt x="548652" y="16637"/>
                    <a:pt x="529388" y="21891"/>
                  </a:cubicBezTo>
                  <a:cubicBezTo>
                    <a:pt x="503119" y="28896"/>
                    <a:pt x="478602" y="41154"/>
                    <a:pt x="457587" y="56916"/>
                  </a:cubicBezTo>
                  <a:cubicBezTo>
                    <a:pt x="450582" y="62169"/>
                    <a:pt x="447079" y="69174"/>
                    <a:pt x="445328" y="76179"/>
                  </a:cubicBezTo>
                  <a:lnTo>
                    <a:pt x="382283" y="338867"/>
                  </a:lnTo>
                  <a:lnTo>
                    <a:pt x="275457" y="414171"/>
                  </a:lnTo>
                  <a:cubicBezTo>
                    <a:pt x="252691" y="403663"/>
                    <a:pt x="229924" y="398409"/>
                    <a:pt x="205407" y="398409"/>
                  </a:cubicBezTo>
                  <a:cubicBezTo>
                    <a:pt x="193148" y="398409"/>
                    <a:pt x="179138" y="400161"/>
                    <a:pt x="168631" y="403663"/>
                  </a:cubicBezTo>
                  <a:cubicBezTo>
                    <a:pt x="131854" y="412419"/>
                    <a:pt x="98581" y="435186"/>
                    <a:pt x="77566" y="466708"/>
                  </a:cubicBezTo>
                  <a:lnTo>
                    <a:pt x="16272" y="612062"/>
                  </a:lnTo>
                  <a:cubicBezTo>
                    <a:pt x="9267" y="627823"/>
                    <a:pt x="14521" y="645336"/>
                    <a:pt x="26779" y="655843"/>
                  </a:cubicBezTo>
                  <a:cubicBezTo>
                    <a:pt x="33784" y="659346"/>
                    <a:pt x="40789" y="661097"/>
                    <a:pt x="47794" y="661097"/>
                  </a:cubicBezTo>
                  <a:cubicBezTo>
                    <a:pt x="61804" y="661097"/>
                    <a:pt x="74063" y="652341"/>
                    <a:pt x="79317" y="640082"/>
                  </a:cubicBezTo>
                  <a:lnTo>
                    <a:pt x="117844" y="549017"/>
                  </a:lnTo>
                  <a:lnTo>
                    <a:pt x="117844" y="643584"/>
                  </a:lnTo>
                  <a:lnTo>
                    <a:pt x="117844" y="853734"/>
                  </a:lnTo>
                  <a:lnTo>
                    <a:pt x="187894" y="853734"/>
                  </a:lnTo>
                  <a:lnTo>
                    <a:pt x="187894" y="643584"/>
                  </a:lnTo>
                  <a:lnTo>
                    <a:pt x="222919" y="643584"/>
                  </a:lnTo>
                  <a:lnTo>
                    <a:pt x="222919" y="853734"/>
                  </a:lnTo>
                  <a:lnTo>
                    <a:pt x="292969" y="853734"/>
                  </a:lnTo>
                  <a:lnTo>
                    <a:pt x="292969" y="485972"/>
                  </a:lnTo>
                  <a:lnTo>
                    <a:pt x="294721" y="485972"/>
                  </a:lnTo>
                  <a:lnTo>
                    <a:pt x="433069" y="389653"/>
                  </a:lnTo>
                  <a:cubicBezTo>
                    <a:pt x="440074" y="384399"/>
                    <a:pt x="445328" y="377394"/>
                    <a:pt x="447079" y="368638"/>
                  </a:cubicBezTo>
                  <a:lnTo>
                    <a:pt x="503119" y="135722"/>
                  </a:lnTo>
                  <a:lnTo>
                    <a:pt x="503119" y="853734"/>
                  </a:lnTo>
                  <a:lnTo>
                    <a:pt x="573169" y="853734"/>
                  </a:lnTo>
                  <a:lnTo>
                    <a:pt x="573169" y="450947"/>
                  </a:lnTo>
                  <a:lnTo>
                    <a:pt x="608194" y="450947"/>
                  </a:lnTo>
                  <a:lnTo>
                    <a:pt x="608194" y="853734"/>
                  </a:lnTo>
                  <a:lnTo>
                    <a:pt x="678244" y="853734"/>
                  </a:lnTo>
                  <a:lnTo>
                    <a:pt x="678244" y="135722"/>
                  </a:lnTo>
                  <a:lnTo>
                    <a:pt x="750046" y="424678"/>
                  </a:lnTo>
                  <a:cubicBezTo>
                    <a:pt x="753548" y="440439"/>
                    <a:pt x="767558" y="450947"/>
                    <a:pt x="783319" y="450947"/>
                  </a:cubicBezTo>
                  <a:cubicBezTo>
                    <a:pt x="799081" y="450947"/>
                    <a:pt x="813091" y="440439"/>
                    <a:pt x="816593" y="424678"/>
                  </a:cubicBezTo>
                  <a:lnTo>
                    <a:pt x="888394" y="135722"/>
                  </a:lnTo>
                  <a:lnTo>
                    <a:pt x="888394" y="282827"/>
                  </a:lnTo>
                  <a:lnTo>
                    <a:pt x="827101" y="538509"/>
                  </a:lnTo>
                  <a:lnTo>
                    <a:pt x="888394" y="538509"/>
                  </a:lnTo>
                  <a:lnTo>
                    <a:pt x="888394" y="853734"/>
                  </a:lnTo>
                  <a:lnTo>
                    <a:pt x="958444" y="853734"/>
                  </a:lnTo>
                  <a:lnTo>
                    <a:pt x="958444" y="538509"/>
                  </a:lnTo>
                  <a:lnTo>
                    <a:pt x="993469" y="538509"/>
                  </a:lnTo>
                  <a:lnTo>
                    <a:pt x="993469" y="853734"/>
                  </a:lnTo>
                  <a:lnTo>
                    <a:pt x="1063519" y="853734"/>
                  </a:lnTo>
                  <a:lnTo>
                    <a:pt x="1063519" y="538509"/>
                  </a:lnTo>
                  <a:lnTo>
                    <a:pt x="1124813" y="538509"/>
                  </a:lnTo>
                  <a:lnTo>
                    <a:pt x="1063519" y="282827"/>
                  </a:lnTo>
                  <a:lnTo>
                    <a:pt x="1063519" y="135722"/>
                  </a:lnTo>
                  <a:lnTo>
                    <a:pt x="1121311" y="368638"/>
                  </a:lnTo>
                  <a:cubicBezTo>
                    <a:pt x="1123062" y="377394"/>
                    <a:pt x="1128316" y="384399"/>
                    <a:pt x="1135321" y="389653"/>
                  </a:cubicBezTo>
                  <a:lnTo>
                    <a:pt x="1275421" y="487723"/>
                  </a:lnTo>
                  <a:lnTo>
                    <a:pt x="1275421" y="596301"/>
                  </a:lnTo>
                  <a:lnTo>
                    <a:pt x="1238644" y="696122"/>
                  </a:lnTo>
                  <a:lnTo>
                    <a:pt x="1273669" y="696122"/>
                  </a:lnTo>
                  <a:lnTo>
                    <a:pt x="1273669" y="853734"/>
                  </a:lnTo>
                  <a:lnTo>
                    <a:pt x="1343719" y="853734"/>
                  </a:lnTo>
                  <a:lnTo>
                    <a:pt x="1343719" y="696122"/>
                  </a:lnTo>
                  <a:lnTo>
                    <a:pt x="1378744" y="696122"/>
                  </a:lnTo>
                  <a:lnTo>
                    <a:pt x="1378744" y="853734"/>
                  </a:lnTo>
                  <a:lnTo>
                    <a:pt x="1448794" y="853734"/>
                  </a:lnTo>
                  <a:lnTo>
                    <a:pt x="1448794" y="696122"/>
                  </a:lnTo>
                  <a:lnTo>
                    <a:pt x="1483819" y="696122"/>
                  </a:lnTo>
                  <a:lnTo>
                    <a:pt x="1450546" y="603306"/>
                  </a:lnTo>
                  <a:lnTo>
                    <a:pt x="1450546" y="549017"/>
                  </a:lnTo>
                  <a:lnTo>
                    <a:pt x="1489073" y="640082"/>
                  </a:lnTo>
                  <a:cubicBezTo>
                    <a:pt x="1494327" y="654092"/>
                    <a:pt x="1508337" y="661097"/>
                    <a:pt x="1520596" y="661097"/>
                  </a:cubicBezTo>
                  <a:cubicBezTo>
                    <a:pt x="1527601" y="661097"/>
                    <a:pt x="1534606" y="659346"/>
                    <a:pt x="1541611" y="654092"/>
                  </a:cubicBezTo>
                  <a:cubicBezTo>
                    <a:pt x="1552118" y="645336"/>
                    <a:pt x="1557372" y="626072"/>
                    <a:pt x="1550367" y="612062"/>
                  </a:cubicBezTo>
                  <a:close/>
                </a:path>
              </a:pathLst>
            </a:custGeom>
            <a:grpFill/>
            <a:ln w="9525" cap="flat">
              <a:noFill/>
              <a:prstDash val="solid"/>
              <a:miter/>
            </a:ln>
          </p:spPr>
          <p:txBody>
            <a:bodyPr rtlCol="0" anchor="ctr"/>
            <a:lstStyle/>
            <a:p>
              <a:endParaRPr lang="en-US"/>
            </a:p>
          </p:txBody>
        </p:sp>
      </p:grpSp>
      <p:grpSp>
        <p:nvGrpSpPr>
          <p:cNvPr id="43" name="Graphic 33" descr="Flip Calendar">
            <a:extLst>
              <a:ext uri="{FF2B5EF4-FFF2-40B4-BE49-F238E27FC236}">
                <a16:creationId xmlns:a16="http://schemas.microsoft.com/office/drawing/2014/main" id="{CB0063D5-F428-4115-9C98-E7F16AF8704B}"/>
              </a:ext>
            </a:extLst>
          </p:cNvPr>
          <p:cNvGrpSpPr/>
          <p:nvPr/>
        </p:nvGrpSpPr>
        <p:grpSpPr>
          <a:xfrm>
            <a:off x="781146" y="2375177"/>
            <a:ext cx="1681200" cy="1681200"/>
            <a:chOff x="3505975" y="2550300"/>
            <a:chExt cx="1681200" cy="1681200"/>
          </a:xfrm>
          <a:solidFill>
            <a:srgbClr val="A3AB16"/>
          </a:solidFill>
        </p:grpSpPr>
        <p:sp>
          <p:nvSpPr>
            <p:cNvPr id="44" name="Freeform: Shape 43">
              <a:extLst>
                <a:ext uri="{FF2B5EF4-FFF2-40B4-BE49-F238E27FC236}">
                  <a16:creationId xmlns:a16="http://schemas.microsoft.com/office/drawing/2014/main" id="{A9332649-54E4-4019-A5C5-A0DAFACD1788}"/>
                </a:ext>
              </a:extLst>
            </p:cNvPr>
            <p:cNvSpPr/>
            <p:nvPr/>
          </p:nvSpPr>
          <p:spPr>
            <a:xfrm>
              <a:off x="3948166"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CC01DAA-5247-448E-A30B-7F914C1BE036}"/>
                </a:ext>
              </a:extLst>
            </p:cNvPr>
            <p:cNvSpPr/>
            <p:nvPr/>
          </p:nvSpPr>
          <p:spPr>
            <a:xfrm>
              <a:off x="3738016" y="3202641"/>
              <a:ext cx="1208363" cy="788063"/>
            </a:xfrm>
            <a:custGeom>
              <a:avLst/>
              <a:gdLst>
                <a:gd name="connsiteX0" fmla="*/ 118209 w 1208362"/>
                <a:gd name="connsiteY0" fmla="*/ 118209 h 788062"/>
                <a:gd name="connsiteX1" fmla="*/ 1098909 w 1208362"/>
                <a:gd name="connsiteY1" fmla="*/ 118209 h 788062"/>
                <a:gd name="connsiteX2" fmla="*/ 1098909 w 1208362"/>
                <a:gd name="connsiteY2" fmla="*/ 678609 h 788062"/>
                <a:gd name="connsiteX3" fmla="*/ 118209 w 1208362"/>
                <a:gd name="connsiteY3" fmla="*/ 678609 h 788062"/>
                <a:gd name="connsiteX4" fmla="*/ 118209 w 1208362"/>
                <a:gd name="connsiteY4" fmla="*/ 118209 h 788062"/>
                <a:gd name="connsiteX5" fmla="*/ 13134 w 1208362"/>
                <a:gd name="connsiteY5" fmla="*/ 783684 h 788062"/>
                <a:gd name="connsiteX6" fmla="*/ 1203984 w 1208362"/>
                <a:gd name="connsiteY6" fmla="*/ 783684 h 788062"/>
                <a:gd name="connsiteX7" fmla="*/ 1203984 w 1208362"/>
                <a:gd name="connsiteY7" fmla="*/ 13134 h 788062"/>
                <a:gd name="connsiteX8" fmla="*/ 13134 w 1208362"/>
                <a:gd name="connsiteY8" fmla="*/ 13134 h 788062"/>
                <a:gd name="connsiteX9" fmla="*/ 13134 w 1208362"/>
                <a:gd name="connsiteY9" fmla="*/ 783684 h 78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8362" h="788062">
                  <a:moveTo>
                    <a:pt x="118209" y="118209"/>
                  </a:moveTo>
                  <a:lnTo>
                    <a:pt x="1098909" y="118209"/>
                  </a:lnTo>
                  <a:lnTo>
                    <a:pt x="1098909" y="678609"/>
                  </a:lnTo>
                  <a:lnTo>
                    <a:pt x="118209" y="678609"/>
                  </a:lnTo>
                  <a:lnTo>
                    <a:pt x="118209" y="118209"/>
                  </a:lnTo>
                  <a:close/>
                  <a:moveTo>
                    <a:pt x="13134" y="783684"/>
                  </a:moveTo>
                  <a:lnTo>
                    <a:pt x="1203984" y="783684"/>
                  </a:lnTo>
                  <a:lnTo>
                    <a:pt x="1203984" y="13134"/>
                  </a:lnTo>
                  <a:lnTo>
                    <a:pt x="13134" y="13134"/>
                  </a:lnTo>
                  <a:lnTo>
                    <a:pt x="13134" y="783684"/>
                  </a:ln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25B2778-44AB-429F-9B5E-9ABB8D66EE58}"/>
                </a:ext>
              </a:extLst>
            </p:cNvPr>
            <p:cNvSpPr/>
            <p:nvPr/>
          </p:nvSpPr>
          <p:spPr>
            <a:xfrm>
              <a:off x="4613641"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092ED34-164E-4ABF-9E02-5ADE009BB1CD}"/>
                </a:ext>
              </a:extLst>
            </p:cNvPr>
            <p:cNvSpPr/>
            <p:nvPr/>
          </p:nvSpPr>
          <p:spPr>
            <a:xfrm>
              <a:off x="3738016" y="2887416"/>
              <a:ext cx="1208363" cy="262688"/>
            </a:xfrm>
            <a:custGeom>
              <a:avLst/>
              <a:gdLst>
                <a:gd name="connsiteX0" fmla="*/ 1063884 w 1208362"/>
                <a:gd name="connsiteY0" fmla="*/ 13134 h 262687"/>
                <a:gd name="connsiteX1" fmla="*/ 1063884 w 1208362"/>
                <a:gd name="connsiteY1" fmla="*/ 65672 h 262687"/>
                <a:gd name="connsiteX2" fmla="*/ 941297 w 1208362"/>
                <a:gd name="connsiteY2" fmla="*/ 188259 h 262687"/>
                <a:gd name="connsiteX3" fmla="*/ 818709 w 1208362"/>
                <a:gd name="connsiteY3" fmla="*/ 65672 h 262687"/>
                <a:gd name="connsiteX4" fmla="*/ 818709 w 1208362"/>
                <a:gd name="connsiteY4" fmla="*/ 13134 h 262687"/>
                <a:gd name="connsiteX5" fmla="*/ 398409 w 1208362"/>
                <a:gd name="connsiteY5" fmla="*/ 13134 h 262687"/>
                <a:gd name="connsiteX6" fmla="*/ 398409 w 1208362"/>
                <a:gd name="connsiteY6" fmla="*/ 65672 h 262687"/>
                <a:gd name="connsiteX7" fmla="*/ 275822 w 1208362"/>
                <a:gd name="connsiteY7" fmla="*/ 188259 h 262687"/>
                <a:gd name="connsiteX8" fmla="*/ 153234 w 1208362"/>
                <a:gd name="connsiteY8" fmla="*/ 65672 h 262687"/>
                <a:gd name="connsiteX9" fmla="*/ 153234 w 1208362"/>
                <a:gd name="connsiteY9" fmla="*/ 13134 h 262687"/>
                <a:gd name="connsiteX10" fmla="*/ 13134 w 1208362"/>
                <a:gd name="connsiteY10" fmla="*/ 13134 h 262687"/>
                <a:gd name="connsiteX11" fmla="*/ 13134 w 1208362"/>
                <a:gd name="connsiteY11" fmla="*/ 258309 h 262687"/>
                <a:gd name="connsiteX12" fmla="*/ 1203984 w 1208362"/>
                <a:gd name="connsiteY12" fmla="*/ 258309 h 262687"/>
                <a:gd name="connsiteX13" fmla="*/ 1203984 w 1208362"/>
                <a:gd name="connsiteY13" fmla="*/ 13134 h 262687"/>
                <a:gd name="connsiteX14" fmla="*/ 1063884 w 1208362"/>
                <a:gd name="connsiteY14" fmla="*/ 13134 h 262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08362" h="262687">
                  <a:moveTo>
                    <a:pt x="1063884" y="13134"/>
                  </a:moveTo>
                  <a:lnTo>
                    <a:pt x="1063884" y="65672"/>
                  </a:lnTo>
                  <a:cubicBezTo>
                    <a:pt x="1063884" y="133971"/>
                    <a:pt x="1009596" y="188259"/>
                    <a:pt x="941297" y="188259"/>
                  </a:cubicBezTo>
                  <a:cubicBezTo>
                    <a:pt x="872998" y="188259"/>
                    <a:pt x="818709" y="133971"/>
                    <a:pt x="818709" y="65672"/>
                  </a:cubicBezTo>
                  <a:lnTo>
                    <a:pt x="818709" y="13134"/>
                  </a:lnTo>
                  <a:lnTo>
                    <a:pt x="398409" y="13134"/>
                  </a:lnTo>
                  <a:lnTo>
                    <a:pt x="398409" y="65672"/>
                  </a:lnTo>
                  <a:cubicBezTo>
                    <a:pt x="398409" y="133971"/>
                    <a:pt x="344121" y="188259"/>
                    <a:pt x="275822" y="188259"/>
                  </a:cubicBezTo>
                  <a:cubicBezTo>
                    <a:pt x="207523" y="188259"/>
                    <a:pt x="153234" y="133971"/>
                    <a:pt x="153234" y="65672"/>
                  </a:cubicBezTo>
                  <a:lnTo>
                    <a:pt x="153234" y="13134"/>
                  </a:lnTo>
                  <a:lnTo>
                    <a:pt x="13134" y="13134"/>
                  </a:lnTo>
                  <a:lnTo>
                    <a:pt x="13134" y="258309"/>
                  </a:lnTo>
                  <a:lnTo>
                    <a:pt x="1203984" y="258309"/>
                  </a:lnTo>
                  <a:lnTo>
                    <a:pt x="1203984" y="13134"/>
                  </a:lnTo>
                  <a:lnTo>
                    <a:pt x="1063884" y="13134"/>
                  </a:lnTo>
                  <a:close/>
                </a:path>
              </a:pathLst>
            </a:custGeom>
            <a:grpFill/>
            <a:ln w="9525" cap="flat">
              <a:noFill/>
              <a:prstDash val="solid"/>
              <a:miter/>
            </a:ln>
          </p:spPr>
          <p:txBody>
            <a:bodyPr rtlCol="0" anchor="ctr"/>
            <a:lstStyle/>
            <a:p>
              <a:endParaRPr lang="en-US"/>
            </a:p>
          </p:txBody>
        </p:sp>
      </p:grpSp>
      <p:sp>
        <p:nvSpPr>
          <p:cNvPr id="48" name="Graphic 35" descr="Beach umbrella">
            <a:extLst>
              <a:ext uri="{FF2B5EF4-FFF2-40B4-BE49-F238E27FC236}">
                <a16:creationId xmlns:a16="http://schemas.microsoft.com/office/drawing/2014/main" id="{18512C84-F31E-44BE-9D28-75FADC1113CA}"/>
              </a:ext>
            </a:extLst>
          </p:cNvPr>
          <p:cNvSpPr/>
          <p:nvPr/>
        </p:nvSpPr>
        <p:spPr>
          <a:xfrm>
            <a:off x="5528448" y="2459719"/>
            <a:ext cx="1260900" cy="1260900"/>
          </a:xfrm>
          <a:custGeom>
            <a:avLst/>
            <a:gdLst>
              <a:gd name="connsiteX0" fmla="*/ 583607 w 1260900"/>
              <a:gd name="connsiteY0" fmla="*/ 583607 h 1260900"/>
              <a:gd name="connsiteX1" fmla="*/ 501298 w 1260900"/>
              <a:gd name="connsiteY1" fmla="*/ 699189 h 1260900"/>
              <a:gd name="connsiteX2" fmla="*/ 287645 w 1260900"/>
              <a:gd name="connsiteY2" fmla="*/ 336680 h 1260900"/>
              <a:gd name="connsiteX3" fmla="*/ 312163 w 1260900"/>
              <a:gd name="connsiteY3" fmla="*/ 310412 h 1260900"/>
              <a:gd name="connsiteX4" fmla="*/ 338432 w 1260900"/>
              <a:gd name="connsiteY4" fmla="*/ 285894 h 1260900"/>
              <a:gd name="connsiteX5" fmla="*/ 700940 w 1260900"/>
              <a:gd name="connsiteY5" fmla="*/ 501298 h 1260900"/>
              <a:gd name="connsiteX6" fmla="*/ 583607 w 1260900"/>
              <a:gd name="connsiteY6" fmla="*/ 583607 h 1260900"/>
              <a:gd name="connsiteX7" fmla="*/ 303407 w 1260900"/>
              <a:gd name="connsiteY7" fmla="*/ 897080 h 1260900"/>
              <a:gd name="connsiteX8" fmla="*/ 187824 w 1260900"/>
              <a:gd name="connsiteY8" fmla="*/ 979389 h 1260900"/>
              <a:gd name="connsiteX9" fmla="*/ 184322 w 1260900"/>
              <a:gd name="connsiteY9" fmla="*/ 982892 h 1260900"/>
              <a:gd name="connsiteX10" fmla="*/ 222849 w 1260900"/>
              <a:gd name="connsiteY10" fmla="*/ 420740 h 1260900"/>
              <a:gd name="connsiteX11" fmla="*/ 303407 w 1260900"/>
              <a:gd name="connsiteY11" fmla="*/ 897080 h 1260900"/>
              <a:gd name="connsiteX12" fmla="*/ 303407 w 1260900"/>
              <a:gd name="connsiteY12" fmla="*/ 897080 h 1260900"/>
              <a:gd name="connsiteX13" fmla="*/ 984643 w 1260900"/>
              <a:gd name="connsiteY13" fmla="*/ 182570 h 1260900"/>
              <a:gd name="connsiteX14" fmla="*/ 981140 w 1260900"/>
              <a:gd name="connsiteY14" fmla="*/ 186073 h 1260900"/>
              <a:gd name="connsiteX15" fmla="*/ 898832 w 1260900"/>
              <a:gd name="connsiteY15" fmla="*/ 301655 h 1260900"/>
              <a:gd name="connsiteX16" fmla="*/ 898832 w 1260900"/>
              <a:gd name="connsiteY16" fmla="*/ 301655 h 1260900"/>
              <a:gd name="connsiteX17" fmla="*/ 422492 w 1260900"/>
              <a:gd name="connsiteY17" fmla="*/ 221098 h 1260900"/>
              <a:gd name="connsiteX18" fmla="*/ 984643 w 1260900"/>
              <a:gd name="connsiteY18" fmla="*/ 182570 h 1260900"/>
              <a:gd name="connsiteX19" fmla="*/ 1233320 w 1260900"/>
              <a:gd name="connsiteY19" fmla="*/ 1158017 h 1260900"/>
              <a:gd name="connsiteX20" fmla="*/ 707945 w 1260900"/>
              <a:gd name="connsiteY20" fmla="*/ 632642 h 1260900"/>
              <a:gd name="connsiteX21" fmla="*/ 697438 w 1260900"/>
              <a:gd name="connsiteY21" fmla="*/ 623885 h 1260900"/>
              <a:gd name="connsiteX22" fmla="*/ 783249 w 1260900"/>
              <a:gd name="connsiteY22" fmla="*/ 585358 h 1260900"/>
              <a:gd name="connsiteX23" fmla="*/ 855050 w 1260900"/>
              <a:gd name="connsiteY23" fmla="*/ 459268 h 1260900"/>
              <a:gd name="connsiteX24" fmla="*/ 981140 w 1260900"/>
              <a:gd name="connsiteY24" fmla="*/ 387467 h 1260900"/>
              <a:gd name="connsiteX25" fmla="*/ 1052942 w 1260900"/>
              <a:gd name="connsiteY25" fmla="*/ 261377 h 1260900"/>
              <a:gd name="connsiteX26" fmla="*/ 1177281 w 1260900"/>
              <a:gd name="connsiteY26" fmla="*/ 189575 h 1260900"/>
              <a:gd name="connsiteX27" fmla="*/ 285894 w 1260900"/>
              <a:gd name="connsiteY27" fmla="*/ 189575 h 1260900"/>
              <a:gd name="connsiteX28" fmla="*/ 198332 w 1260900"/>
              <a:gd name="connsiteY28" fmla="*/ 198332 h 1260900"/>
              <a:gd name="connsiteX29" fmla="*/ 189575 w 1260900"/>
              <a:gd name="connsiteY29" fmla="*/ 285894 h 1260900"/>
              <a:gd name="connsiteX30" fmla="*/ 189575 w 1260900"/>
              <a:gd name="connsiteY30" fmla="*/ 1179032 h 1260900"/>
              <a:gd name="connsiteX31" fmla="*/ 261377 w 1260900"/>
              <a:gd name="connsiteY31" fmla="*/ 1054693 h 1260900"/>
              <a:gd name="connsiteX32" fmla="*/ 387467 w 1260900"/>
              <a:gd name="connsiteY32" fmla="*/ 982892 h 1260900"/>
              <a:gd name="connsiteX33" fmla="*/ 459268 w 1260900"/>
              <a:gd name="connsiteY33" fmla="*/ 856802 h 1260900"/>
              <a:gd name="connsiteX34" fmla="*/ 585358 w 1260900"/>
              <a:gd name="connsiteY34" fmla="*/ 785000 h 1260900"/>
              <a:gd name="connsiteX35" fmla="*/ 625637 w 1260900"/>
              <a:gd name="connsiteY35" fmla="*/ 695687 h 1260900"/>
              <a:gd name="connsiteX36" fmla="*/ 634393 w 1260900"/>
              <a:gd name="connsiteY36" fmla="*/ 706194 h 1260900"/>
              <a:gd name="connsiteX37" fmla="*/ 1159768 w 1260900"/>
              <a:gd name="connsiteY37" fmla="*/ 1231569 h 1260900"/>
              <a:gd name="connsiteX38" fmla="*/ 1196544 w 1260900"/>
              <a:gd name="connsiteY38" fmla="*/ 1247330 h 1260900"/>
              <a:gd name="connsiteX39" fmla="*/ 1233320 w 1260900"/>
              <a:gd name="connsiteY39" fmla="*/ 1231569 h 1260900"/>
              <a:gd name="connsiteX40" fmla="*/ 1233320 w 1260900"/>
              <a:gd name="connsiteY40" fmla="*/ 1158017 h 126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60900" h="1260900">
                <a:moveTo>
                  <a:pt x="583607" y="583607"/>
                </a:moveTo>
                <a:cubicBezTo>
                  <a:pt x="546830" y="620383"/>
                  <a:pt x="518810" y="660662"/>
                  <a:pt x="501298" y="699189"/>
                </a:cubicBezTo>
                <a:cubicBezTo>
                  <a:pt x="371705" y="545079"/>
                  <a:pt x="289397" y="408482"/>
                  <a:pt x="287645" y="336680"/>
                </a:cubicBezTo>
                <a:cubicBezTo>
                  <a:pt x="294650" y="327924"/>
                  <a:pt x="303407" y="319168"/>
                  <a:pt x="312163" y="310412"/>
                </a:cubicBezTo>
                <a:cubicBezTo>
                  <a:pt x="320919" y="301655"/>
                  <a:pt x="329675" y="294650"/>
                  <a:pt x="338432" y="285894"/>
                </a:cubicBezTo>
                <a:cubicBezTo>
                  <a:pt x="408482" y="289397"/>
                  <a:pt x="545079" y="369954"/>
                  <a:pt x="700940" y="501298"/>
                </a:cubicBezTo>
                <a:cubicBezTo>
                  <a:pt x="660662" y="518810"/>
                  <a:pt x="620383" y="546830"/>
                  <a:pt x="583607" y="583607"/>
                </a:cubicBezTo>
                <a:close/>
                <a:moveTo>
                  <a:pt x="303407" y="897080"/>
                </a:moveTo>
                <a:cubicBezTo>
                  <a:pt x="263128" y="914593"/>
                  <a:pt x="224600" y="942613"/>
                  <a:pt x="187824" y="979389"/>
                </a:cubicBezTo>
                <a:cubicBezTo>
                  <a:pt x="186073" y="981141"/>
                  <a:pt x="186073" y="981141"/>
                  <a:pt x="184322" y="982892"/>
                </a:cubicBezTo>
                <a:cubicBezTo>
                  <a:pt x="100262" y="807767"/>
                  <a:pt x="114272" y="594114"/>
                  <a:pt x="222849" y="420740"/>
                </a:cubicBezTo>
                <a:cubicBezTo>
                  <a:pt x="175565" y="557338"/>
                  <a:pt x="207088" y="732463"/>
                  <a:pt x="303407" y="897080"/>
                </a:cubicBezTo>
                <a:lnTo>
                  <a:pt x="303407" y="897080"/>
                </a:lnTo>
                <a:close/>
                <a:moveTo>
                  <a:pt x="984643" y="182570"/>
                </a:moveTo>
                <a:cubicBezTo>
                  <a:pt x="982892" y="184322"/>
                  <a:pt x="982892" y="184322"/>
                  <a:pt x="981140" y="186073"/>
                </a:cubicBezTo>
                <a:cubicBezTo>
                  <a:pt x="944364" y="222849"/>
                  <a:pt x="916344" y="263128"/>
                  <a:pt x="898832" y="301655"/>
                </a:cubicBezTo>
                <a:lnTo>
                  <a:pt x="898832" y="301655"/>
                </a:lnTo>
                <a:cubicBezTo>
                  <a:pt x="734214" y="205337"/>
                  <a:pt x="557338" y="173814"/>
                  <a:pt x="422492" y="221098"/>
                </a:cubicBezTo>
                <a:cubicBezTo>
                  <a:pt x="595865" y="112520"/>
                  <a:pt x="809518" y="98510"/>
                  <a:pt x="984643" y="182570"/>
                </a:cubicBezTo>
                <a:close/>
                <a:moveTo>
                  <a:pt x="1233320" y="1158017"/>
                </a:moveTo>
                <a:lnTo>
                  <a:pt x="707945" y="632642"/>
                </a:lnTo>
                <a:cubicBezTo>
                  <a:pt x="704443" y="629139"/>
                  <a:pt x="700940" y="627388"/>
                  <a:pt x="697438" y="623885"/>
                </a:cubicBezTo>
                <a:cubicBezTo>
                  <a:pt x="728960" y="601119"/>
                  <a:pt x="760483" y="587109"/>
                  <a:pt x="783249" y="585358"/>
                </a:cubicBezTo>
                <a:cubicBezTo>
                  <a:pt x="785000" y="550333"/>
                  <a:pt x="813020" y="503049"/>
                  <a:pt x="855050" y="459268"/>
                </a:cubicBezTo>
                <a:cubicBezTo>
                  <a:pt x="898832" y="415487"/>
                  <a:pt x="946115" y="389218"/>
                  <a:pt x="981140" y="387467"/>
                </a:cubicBezTo>
                <a:cubicBezTo>
                  <a:pt x="982892" y="352442"/>
                  <a:pt x="1010912" y="305158"/>
                  <a:pt x="1052942" y="261377"/>
                </a:cubicBezTo>
                <a:cubicBezTo>
                  <a:pt x="1094972" y="219347"/>
                  <a:pt x="1144007" y="193078"/>
                  <a:pt x="1177281" y="189575"/>
                </a:cubicBezTo>
                <a:cubicBezTo>
                  <a:pt x="932105" y="-32833"/>
                  <a:pt x="552084" y="-29331"/>
                  <a:pt x="285894" y="189575"/>
                </a:cubicBezTo>
                <a:cubicBezTo>
                  <a:pt x="259625" y="172063"/>
                  <a:pt x="222849" y="175565"/>
                  <a:pt x="198332" y="198332"/>
                </a:cubicBezTo>
                <a:cubicBezTo>
                  <a:pt x="175565" y="221098"/>
                  <a:pt x="172063" y="257874"/>
                  <a:pt x="189575" y="285894"/>
                </a:cubicBezTo>
                <a:cubicBezTo>
                  <a:pt x="-29331" y="552084"/>
                  <a:pt x="-32833" y="932105"/>
                  <a:pt x="189575" y="1179032"/>
                </a:cubicBezTo>
                <a:cubicBezTo>
                  <a:pt x="193078" y="1144007"/>
                  <a:pt x="219347" y="1096723"/>
                  <a:pt x="261377" y="1054693"/>
                </a:cubicBezTo>
                <a:cubicBezTo>
                  <a:pt x="305158" y="1010912"/>
                  <a:pt x="352442" y="984643"/>
                  <a:pt x="387467" y="982892"/>
                </a:cubicBezTo>
                <a:cubicBezTo>
                  <a:pt x="389218" y="947867"/>
                  <a:pt x="417238" y="900583"/>
                  <a:pt x="459268" y="856802"/>
                </a:cubicBezTo>
                <a:cubicBezTo>
                  <a:pt x="503049" y="813020"/>
                  <a:pt x="550333" y="786752"/>
                  <a:pt x="585358" y="785000"/>
                </a:cubicBezTo>
                <a:cubicBezTo>
                  <a:pt x="587109" y="760483"/>
                  <a:pt x="601119" y="728960"/>
                  <a:pt x="625637" y="695687"/>
                </a:cubicBezTo>
                <a:cubicBezTo>
                  <a:pt x="627388" y="699189"/>
                  <a:pt x="630890" y="702692"/>
                  <a:pt x="634393" y="706194"/>
                </a:cubicBezTo>
                <a:lnTo>
                  <a:pt x="1159768" y="1231569"/>
                </a:lnTo>
                <a:cubicBezTo>
                  <a:pt x="1170275" y="1242077"/>
                  <a:pt x="1184286" y="1247330"/>
                  <a:pt x="1196544" y="1247330"/>
                </a:cubicBezTo>
                <a:cubicBezTo>
                  <a:pt x="1208803" y="1247330"/>
                  <a:pt x="1222813" y="1242077"/>
                  <a:pt x="1233320" y="1231569"/>
                </a:cubicBezTo>
                <a:cubicBezTo>
                  <a:pt x="1254336" y="1212305"/>
                  <a:pt x="1254336" y="1177280"/>
                  <a:pt x="1233320" y="1158017"/>
                </a:cubicBezTo>
                <a:close/>
              </a:path>
            </a:pathLst>
          </a:custGeom>
          <a:solidFill>
            <a:srgbClr val="A3AB16"/>
          </a:solidFill>
          <a:ln w="17463" cap="flat">
            <a:noFill/>
            <a:prstDash val="solid"/>
            <a:miter/>
          </a:ln>
        </p:spPr>
        <p:txBody>
          <a:bodyPr rtlCol="0" anchor="ctr"/>
          <a:lstStyle/>
          <a:p>
            <a:endParaRPr lang="en-US"/>
          </a:p>
        </p:txBody>
      </p:sp>
      <p:sp>
        <p:nvSpPr>
          <p:cNvPr id="49" name="TextBox 48">
            <a:extLst>
              <a:ext uri="{FF2B5EF4-FFF2-40B4-BE49-F238E27FC236}">
                <a16:creationId xmlns:a16="http://schemas.microsoft.com/office/drawing/2014/main" id="{9EE7399B-ECAD-4DA7-BA1C-3A70121284E5}"/>
              </a:ext>
            </a:extLst>
          </p:cNvPr>
          <p:cNvSpPr txBox="1"/>
          <p:nvPr/>
        </p:nvSpPr>
        <p:spPr>
          <a:xfrm>
            <a:off x="364446" y="3922526"/>
            <a:ext cx="2514600" cy="369332"/>
          </a:xfrm>
          <a:prstGeom prst="rect">
            <a:avLst/>
          </a:prstGeom>
          <a:noFill/>
        </p:spPr>
        <p:txBody>
          <a:bodyPr wrap="square" rtlCol="0">
            <a:spAutoFit/>
          </a:bodyPr>
          <a:lstStyle/>
          <a:p>
            <a:pPr algn="ctr"/>
            <a:r>
              <a:rPr lang="en-US" dirty="0">
                <a:solidFill>
                  <a:srgbClr val="717175"/>
                </a:solidFill>
              </a:rPr>
              <a:t>Administrative Leave</a:t>
            </a:r>
          </a:p>
        </p:txBody>
      </p:sp>
      <p:sp>
        <p:nvSpPr>
          <p:cNvPr id="50" name="TextBox 49">
            <a:extLst>
              <a:ext uri="{FF2B5EF4-FFF2-40B4-BE49-F238E27FC236}">
                <a16:creationId xmlns:a16="http://schemas.microsoft.com/office/drawing/2014/main" id="{FB703294-ADE5-42C0-9416-D03A23BBB242}"/>
              </a:ext>
            </a:extLst>
          </p:cNvPr>
          <p:cNvSpPr txBox="1"/>
          <p:nvPr/>
        </p:nvSpPr>
        <p:spPr>
          <a:xfrm>
            <a:off x="2633022" y="3926906"/>
            <a:ext cx="2514600" cy="369332"/>
          </a:xfrm>
          <a:prstGeom prst="rect">
            <a:avLst/>
          </a:prstGeom>
          <a:noFill/>
        </p:spPr>
        <p:txBody>
          <a:bodyPr wrap="square" rtlCol="0">
            <a:spAutoFit/>
          </a:bodyPr>
          <a:lstStyle/>
          <a:p>
            <a:pPr algn="ctr"/>
            <a:r>
              <a:rPr lang="en-US" dirty="0">
                <a:solidFill>
                  <a:srgbClr val="717175"/>
                </a:solidFill>
              </a:rPr>
              <a:t>FMLA</a:t>
            </a:r>
          </a:p>
        </p:txBody>
      </p:sp>
      <p:sp>
        <p:nvSpPr>
          <p:cNvPr id="51" name="TextBox 50">
            <a:extLst>
              <a:ext uri="{FF2B5EF4-FFF2-40B4-BE49-F238E27FC236}">
                <a16:creationId xmlns:a16="http://schemas.microsoft.com/office/drawing/2014/main" id="{523A532B-9513-4735-AFD6-562E17D2FA1A}"/>
              </a:ext>
            </a:extLst>
          </p:cNvPr>
          <p:cNvSpPr txBox="1"/>
          <p:nvPr/>
        </p:nvSpPr>
        <p:spPr>
          <a:xfrm>
            <a:off x="4901598" y="3931286"/>
            <a:ext cx="2514600" cy="369332"/>
          </a:xfrm>
          <a:prstGeom prst="rect">
            <a:avLst/>
          </a:prstGeom>
          <a:noFill/>
        </p:spPr>
        <p:txBody>
          <a:bodyPr wrap="square" rtlCol="0">
            <a:spAutoFit/>
          </a:bodyPr>
          <a:lstStyle/>
          <a:p>
            <a:pPr algn="ctr"/>
            <a:r>
              <a:rPr lang="en-US" dirty="0">
                <a:solidFill>
                  <a:srgbClr val="717175"/>
                </a:solidFill>
              </a:rPr>
              <a:t>Vacation Days</a:t>
            </a:r>
          </a:p>
        </p:txBody>
      </p:sp>
    </p:spTree>
    <p:extLst>
      <p:ext uri="{BB962C8B-B14F-4D97-AF65-F5344CB8AC3E}">
        <p14:creationId xmlns:p14="http://schemas.microsoft.com/office/powerpoint/2010/main" val="41479703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18BBB-BD5F-42A2-B599-AEA7DD9909E9}"/>
              </a:ext>
            </a:extLst>
          </p:cNvPr>
          <p:cNvSpPr>
            <a:spLocks noGrp="1"/>
          </p:cNvSpPr>
          <p:nvPr>
            <p:ph type="ctrTitle"/>
          </p:nvPr>
        </p:nvSpPr>
        <p:spPr/>
        <p:txBody>
          <a:bodyPr/>
          <a:lstStyle/>
          <a:p>
            <a:r>
              <a:rPr lang="en-US" dirty="0"/>
              <a:t>THANK YOU</a:t>
            </a:r>
          </a:p>
        </p:txBody>
      </p:sp>
      <p:sp>
        <p:nvSpPr>
          <p:cNvPr id="3" name="Subtitle 2">
            <a:extLst>
              <a:ext uri="{FF2B5EF4-FFF2-40B4-BE49-F238E27FC236}">
                <a16:creationId xmlns:a16="http://schemas.microsoft.com/office/drawing/2014/main" id="{BE7C1273-AA8C-4E1C-92F9-D0CDD1C9B103}"/>
              </a:ext>
            </a:extLst>
          </p:cNvPr>
          <p:cNvSpPr>
            <a:spLocks noGrp="1"/>
          </p:cNvSpPr>
          <p:nvPr>
            <p:ph type="subTitle" idx="1"/>
          </p:nvPr>
        </p:nvSpPr>
        <p:spPr/>
        <p:txBody>
          <a:bodyPr/>
          <a:lstStyle/>
          <a:p>
            <a:r>
              <a:rPr lang="en-US" dirty="0"/>
              <a:t>Super Simplistic Solutions, Inc.</a:t>
            </a:r>
          </a:p>
        </p:txBody>
      </p:sp>
    </p:spTree>
    <p:extLst>
      <p:ext uri="{BB962C8B-B14F-4D97-AF65-F5344CB8AC3E}">
        <p14:creationId xmlns:p14="http://schemas.microsoft.com/office/powerpoint/2010/main" val="1759984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1+#ppt_w/2"/>
                                          </p:val>
                                        </p:tav>
                                        <p:tav tm="100000">
                                          <p:val>
                                            <p:strVal val="#ppt_x"/>
                                          </p:val>
                                        </p:tav>
                                      </p:tavLst>
                                    </p:anim>
                                    <p:anim calcmode="lin" valueType="num">
                                      <p:cBhvr additive="base">
                                        <p:cTn id="8" dur="1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2" dur="1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B9EA6E4-4F47-47C6-9AB3-B1E259D70E2D}"/>
              </a:ext>
            </a:extLst>
          </p:cNvPr>
          <p:cNvSpPr>
            <a:spLocks noGrp="1"/>
          </p:cNvSpPr>
          <p:nvPr>
            <p:ph type="title"/>
          </p:nvPr>
        </p:nvSpPr>
        <p:spPr/>
        <p:txBody>
          <a:bodyPr>
            <a:normAutofit fontScale="90000"/>
          </a:bodyPr>
          <a:lstStyle/>
          <a:p>
            <a:r>
              <a:rPr lang="en-US" dirty="0"/>
              <a:t>ELECTRONIC COMMUNICATIONS</a:t>
            </a:r>
          </a:p>
        </p:txBody>
      </p:sp>
      <p:grpSp>
        <p:nvGrpSpPr>
          <p:cNvPr id="53" name="Group 52">
            <a:extLst>
              <a:ext uri="{FF2B5EF4-FFF2-40B4-BE49-F238E27FC236}">
                <a16:creationId xmlns:a16="http://schemas.microsoft.com/office/drawing/2014/main" id="{0A7CD22A-433C-4D23-BEC4-B66084DB05C1}"/>
              </a:ext>
            </a:extLst>
          </p:cNvPr>
          <p:cNvGrpSpPr/>
          <p:nvPr/>
        </p:nvGrpSpPr>
        <p:grpSpPr>
          <a:xfrm>
            <a:off x="288925" y="2320525"/>
            <a:ext cx="2514600" cy="2057263"/>
            <a:chOff x="288925" y="2925217"/>
            <a:chExt cx="2514600" cy="2057263"/>
          </a:xfrm>
        </p:grpSpPr>
        <p:sp>
          <p:nvSpPr>
            <p:cNvPr id="12" name="TextBox 11">
              <a:extLst>
                <a:ext uri="{FF2B5EF4-FFF2-40B4-BE49-F238E27FC236}">
                  <a16:creationId xmlns:a16="http://schemas.microsoft.com/office/drawing/2014/main" id="{A7ACE8C4-B883-42C8-BCBF-F2F7FC4EB348}"/>
                </a:ext>
              </a:extLst>
            </p:cNvPr>
            <p:cNvSpPr txBox="1"/>
            <p:nvPr/>
          </p:nvSpPr>
          <p:spPr>
            <a:xfrm>
              <a:off x="288925" y="4336149"/>
              <a:ext cx="2514600" cy="646331"/>
            </a:xfrm>
            <a:prstGeom prst="rect">
              <a:avLst/>
            </a:prstGeom>
            <a:noFill/>
          </p:spPr>
          <p:txBody>
            <a:bodyPr wrap="square" rtlCol="0">
              <a:spAutoFit/>
            </a:bodyPr>
            <a:lstStyle/>
            <a:p>
              <a:pPr algn="ctr"/>
              <a:r>
                <a:rPr lang="en-US" dirty="0">
                  <a:solidFill>
                    <a:srgbClr val="717175"/>
                  </a:solidFill>
                </a:rPr>
                <a:t>For Business </a:t>
              </a:r>
            </a:p>
            <a:p>
              <a:pPr algn="ctr"/>
              <a:r>
                <a:rPr lang="en-US" dirty="0">
                  <a:solidFill>
                    <a:srgbClr val="717175"/>
                  </a:solidFill>
                </a:rPr>
                <a:t>Use Only</a:t>
              </a:r>
            </a:p>
          </p:txBody>
        </p:sp>
        <p:sp>
          <p:nvSpPr>
            <p:cNvPr id="36" name="Graphic 18" descr="Monitor">
              <a:extLst>
                <a:ext uri="{FF2B5EF4-FFF2-40B4-BE49-F238E27FC236}">
                  <a16:creationId xmlns:a16="http://schemas.microsoft.com/office/drawing/2014/main" id="{25B9EE12-ED30-4A23-9D5B-5A64E405C7E0}"/>
                </a:ext>
              </a:extLst>
            </p:cNvPr>
            <p:cNvSpPr/>
            <p:nvPr/>
          </p:nvSpPr>
          <p:spPr>
            <a:xfrm>
              <a:off x="813991" y="2925217"/>
              <a:ext cx="1464469" cy="1250156"/>
            </a:xfrm>
            <a:custGeom>
              <a:avLst/>
              <a:gdLst>
                <a:gd name="connsiteX0" fmla="*/ 1346709 w 1464468"/>
                <a:gd name="connsiteY0" fmla="*/ 918084 h 1250156"/>
                <a:gd name="connsiteX1" fmla="*/ 132271 w 1464468"/>
                <a:gd name="connsiteY1" fmla="*/ 918084 h 1250156"/>
                <a:gd name="connsiteX2" fmla="*/ 132271 w 1464468"/>
                <a:gd name="connsiteY2" fmla="*/ 132271 h 1250156"/>
                <a:gd name="connsiteX3" fmla="*/ 1346709 w 1464468"/>
                <a:gd name="connsiteY3" fmla="*/ 132271 h 1250156"/>
                <a:gd name="connsiteX4" fmla="*/ 1346709 w 1464468"/>
                <a:gd name="connsiteY4" fmla="*/ 918084 h 1250156"/>
                <a:gd name="connsiteX5" fmla="*/ 1382427 w 1464468"/>
                <a:gd name="connsiteY5" fmla="*/ 25115 h 1250156"/>
                <a:gd name="connsiteX6" fmla="*/ 96552 w 1464468"/>
                <a:gd name="connsiteY6" fmla="*/ 25115 h 1250156"/>
                <a:gd name="connsiteX7" fmla="*/ 25115 w 1464468"/>
                <a:gd name="connsiteY7" fmla="*/ 96552 h 1250156"/>
                <a:gd name="connsiteX8" fmla="*/ 25115 w 1464468"/>
                <a:gd name="connsiteY8" fmla="*/ 953802 h 1250156"/>
                <a:gd name="connsiteX9" fmla="*/ 96552 w 1464468"/>
                <a:gd name="connsiteY9" fmla="*/ 1025240 h 1250156"/>
                <a:gd name="connsiteX10" fmla="*/ 596615 w 1464468"/>
                <a:gd name="connsiteY10" fmla="*/ 1025240 h 1250156"/>
                <a:gd name="connsiteX11" fmla="*/ 596615 w 1464468"/>
                <a:gd name="connsiteY11" fmla="*/ 1132396 h 1250156"/>
                <a:gd name="connsiteX12" fmla="*/ 418021 w 1464468"/>
                <a:gd name="connsiteY12" fmla="*/ 1132396 h 1250156"/>
                <a:gd name="connsiteX13" fmla="*/ 418021 w 1464468"/>
                <a:gd name="connsiteY13" fmla="*/ 1239552 h 1250156"/>
                <a:gd name="connsiteX14" fmla="*/ 1060959 w 1464468"/>
                <a:gd name="connsiteY14" fmla="*/ 1239552 h 1250156"/>
                <a:gd name="connsiteX15" fmla="*/ 1060959 w 1464468"/>
                <a:gd name="connsiteY15" fmla="*/ 1132396 h 1250156"/>
                <a:gd name="connsiteX16" fmla="*/ 882365 w 1464468"/>
                <a:gd name="connsiteY16" fmla="*/ 1132396 h 1250156"/>
                <a:gd name="connsiteX17" fmla="*/ 882365 w 1464468"/>
                <a:gd name="connsiteY17" fmla="*/ 1025240 h 1250156"/>
                <a:gd name="connsiteX18" fmla="*/ 1382427 w 1464468"/>
                <a:gd name="connsiteY18" fmla="*/ 1025240 h 1250156"/>
                <a:gd name="connsiteX19" fmla="*/ 1453865 w 1464468"/>
                <a:gd name="connsiteY19" fmla="*/ 953802 h 1250156"/>
                <a:gd name="connsiteX20" fmla="*/ 1453865 w 1464468"/>
                <a:gd name="connsiteY20" fmla="*/ 96552 h 1250156"/>
                <a:gd name="connsiteX21" fmla="*/ 1382427 w 1464468"/>
                <a:gd name="connsiteY21" fmla="*/ 25115 h 1250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64468" h="1250156">
                  <a:moveTo>
                    <a:pt x="1346709" y="918084"/>
                  </a:moveTo>
                  <a:lnTo>
                    <a:pt x="132271" y="918084"/>
                  </a:lnTo>
                  <a:lnTo>
                    <a:pt x="132271" y="132271"/>
                  </a:lnTo>
                  <a:lnTo>
                    <a:pt x="1346709" y="132271"/>
                  </a:lnTo>
                  <a:lnTo>
                    <a:pt x="1346709" y="918084"/>
                  </a:lnTo>
                  <a:close/>
                  <a:moveTo>
                    <a:pt x="1382427" y="25115"/>
                  </a:moveTo>
                  <a:lnTo>
                    <a:pt x="96552" y="25115"/>
                  </a:lnTo>
                  <a:cubicBezTo>
                    <a:pt x="57262" y="25115"/>
                    <a:pt x="25115" y="57262"/>
                    <a:pt x="25115" y="96552"/>
                  </a:cubicBezTo>
                  <a:lnTo>
                    <a:pt x="25115" y="953802"/>
                  </a:lnTo>
                  <a:cubicBezTo>
                    <a:pt x="25115" y="993093"/>
                    <a:pt x="57262" y="1025240"/>
                    <a:pt x="96552" y="1025240"/>
                  </a:cubicBezTo>
                  <a:lnTo>
                    <a:pt x="596615" y="1025240"/>
                  </a:lnTo>
                  <a:lnTo>
                    <a:pt x="596615" y="1132396"/>
                  </a:lnTo>
                  <a:lnTo>
                    <a:pt x="418021" y="1132396"/>
                  </a:lnTo>
                  <a:lnTo>
                    <a:pt x="418021" y="1239552"/>
                  </a:lnTo>
                  <a:lnTo>
                    <a:pt x="1060959" y="1239552"/>
                  </a:lnTo>
                  <a:lnTo>
                    <a:pt x="1060959" y="1132396"/>
                  </a:lnTo>
                  <a:lnTo>
                    <a:pt x="882365" y="1132396"/>
                  </a:lnTo>
                  <a:lnTo>
                    <a:pt x="882365" y="1025240"/>
                  </a:lnTo>
                  <a:lnTo>
                    <a:pt x="1382427" y="1025240"/>
                  </a:lnTo>
                  <a:cubicBezTo>
                    <a:pt x="1421718" y="1025240"/>
                    <a:pt x="1453865" y="993093"/>
                    <a:pt x="1453865" y="953802"/>
                  </a:cubicBezTo>
                  <a:lnTo>
                    <a:pt x="1453865" y="96552"/>
                  </a:lnTo>
                  <a:cubicBezTo>
                    <a:pt x="1453865" y="57262"/>
                    <a:pt x="1421718" y="25115"/>
                    <a:pt x="1382427" y="25115"/>
                  </a:cubicBezTo>
                  <a:close/>
                </a:path>
              </a:pathLst>
            </a:custGeom>
            <a:solidFill>
              <a:srgbClr val="A3AB16"/>
            </a:solidFill>
            <a:ln w="17859" cap="flat">
              <a:noFill/>
              <a:prstDash val="solid"/>
              <a:miter/>
            </a:ln>
          </p:spPr>
          <p:txBody>
            <a:bodyPr rtlCol="0" anchor="ctr"/>
            <a:lstStyle/>
            <a:p>
              <a:endParaRPr lang="en-US"/>
            </a:p>
          </p:txBody>
        </p:sp>
      </p:grpSp>
      <p:grpSp>
        <p:nvGrpSpPr>
          <p:cNvPr id="54" name="Group 53">
            <a:extLst>
              <a:ext uri="{FF2B5EF4-FFF2-40B4-BE49-F238E27FC236}">
                <a16:creationId xmlns:a16="http://schemas.microsoft.com/office/drawing/2014/main" id="{18F225EA-2323-44C4-8BD1-191A00351A8C}"/>
              </a:ext>
            </a:extLst>
          </p:cNvPr>
          <p:cNvGrpSpPr/>
          <p:nvPr/>
        </p:nvGrpSpPr>
        <p:grpSpPr>
          <a:xfrm>
            <a:off x="2571242" y="2166190"/>
            <a:ext cx="2514600" cy="2211598"/>
            <a:chOff x="2571242" y="2770882"/>
            <a:chExt cx="2514600" cy="2211598"/>
          </a:xfrm>
        </p:grpSpPr>
        <p:sp>
          <p:nvSpPr>
            <p:cNvPr id="27" name="TextBox 26">
              <a:extLst>
                <a:ext uri="{FF2B5EF4-FFF2-40B4-BE49-F238E27FC236}">
                  <a16:creationId xmlns:a16="http://schemas.microsoft.com/office/drawing/2014/main" id="{9A2AACBD-DD94-49D5-843C-4F9A07351E06}"/>
                </a:ext>
              </a:extLst>
            </p:cNvPr>
            <p:cNvSpPr txBox="1"/>
            <p:nvPr/>
          </p:nvSpPr>
          <p:spPr>
            <a:xfrm>
              <a:off x="2571242" y="4336149"/>
              <a:ext cx="2514600" cy="646331"/>
            </a:xfrm>
            <a:prstGeom prst="rect">
              <a:avLst/>
            </a:prstGeom>
            <a:noFill/>
          </p:spPr>
          <p:txBody>
            <a:bodyPr wrap="square" rtlCol="0">
              <a:spAutoFit/>
            </a:bodyPr>
            <a:lstStyle/>
            <a:p>
              <a:pPr algn="ctr"/>
              <a:r>
                <a:rPr lang="en-US" dirty="0">
                  <a:solidFill>
                    <a:srgbClr val="717175"/>
                  </a:solidFill>
                </a:rPr>
                <a:t>Use Can </a:t>
              </a:r>
            </a:p>
            <a:p>
              <a:pPr algn="ctr"/>
              <a:r>
                <a:rPr lang="en-US" dirty="0">
                  <a:solidFill>
                    <a:srgbClr val="717175"/>
                  </a:solidFill>
                </a:rPr>
                <a:t>be Monitored</a:t>
              </a:r>
            </a:p>
          </p:txBody>
        </p:sp>
        <p:grpSp>
          <p:nvGrpSpPr>
            <p:cNvPr id="37" name="Graphic 23" descr="Eye">
              <a:extLst>
                <a:ext uri="{FF2B5EF4-FFF2-40B4-BE49-F238E27FC236}">
                  <a16:creationId xmlns:a16="http://schemas.microsoft.com/office/drawing/2014/main" id="{7752BE09-9FC2-4909-A251-3B6EC358149D}"/>
                </a:ext>
              </a:extLst>
            </p:cNvPr>
            <p:cNvGrpSpPr/>
            <p:nvPr/>
          </p:nvGrpSpPr>
          <p:grpSpPr>
            <a:xfrm>
              <a:off x="2990342" y="2770882"/>
              <a:ext cx="1676400" cy="1676400"/>
              <a:chOff x="8308975" y="2214792"/>
              <a:chExt cx="914400" cy="914400"/>
            </a:xfrm>
            <a:solidFill>
              <a:srgbClr val="A3AB16"/>
            </a:solidFill>
          </p:grpSpPr>
          <p:sp>
            <p:nvSpPr>
              <p:cNvPr id="38" name="Freeform: Shape 37">
                <a:extLst>
                  <a:ext uri="{FF2B5EF4-FFF2-40B4-BE49-F238E27FC236}">
                    <a16:creationId xmlns:a16="http://schemas.microsoft.com/office/drawing/2014/main" id="{CBE7FB4C-5755-4D54-A183-F7C6DE72BAEE}"/>
                  </a:ext>
                </a:extLst>
              </p:cNvPr>
              <p:cNvSpPr/>
              <p:nvPr/>
            </p:nvSpPr>
            <p:spPr>
              <a:xfrm>
                <a:off x="8378363" y="2436248"/>
                <a:ext cx="771525" cy="466725"/>
              </a:xfrm>
              <a:custGeom>
                <a:avLst/>
                <a:gdLst>
                  <a:gd name="connsiteX0" fmla="*/ 520210 w 771525"/>
                  <a:gd name="connsiteY0" fmla="*/ 372904 h 466725"/>
                  <a:gd name="connsiteX1" fmla="*/ 527830 w 771525"/>
                  <a:gd name="connsiteY1" fmla="*/ 107156 h 466725"/>
                  <a:gd name="connsiteX2" fmla="*/ 701185 w 771525"/>
                  <a:gd name="connsiteY2" fmla="*/ 246221 h 466725"/>
                  <a:gd name="connsiteX3" fmla="*/ 520210 w 771525"/>
                  <a:gd name="connsiteY3" fmla="*/ 372904 h 466725"/>
                  <a:gd name="connsiteX4" fmla="*/ 145877 w 771525"/>
                  <a:gd name="connsiteY4" fmla="*/ 176689 h 466725"/>
                  <a:gd name="connsiteX5" fmla="*/ 246842 w 771525"/>
                  <a:gd name="connsiteY5" fmla="*/ 108109 h 466725"/>
                  <a:gd name="connsiteX6" fmla="*/ 255415 w 771525"/>
                  <a:gd name="connsiteY6" fmla="*/ 372904 h 466725"/>
                  <a:gd name="connsiteX7" fmla="*/ 74440 w 771525"/>
                  <a:gd name="connsiteY7" fmla="*/ 246221 h 466725"/>
                  <a:gd name="connsiteX8" fmla="*/ 145877 w 771525"/>
                  <a:gd name="connsiteY8" fmla="*/ 176689 h 466725"/>
                  <a:gd name="connsiteX9" fmla="*/ 145877 w 771525"/>
                  <a:gd name="connsiteY9" fmla="*/ 176689 h 466725"/>
                  <a:gd name="connsiteX10" fmla="*/ 387812 w 771525"/>
                  <a:gd name="connsiteY10" fmla="*/ 388144 h 466725"/>
                  <a:gd name="connsiteX11" fmla="*/ 235412 w 771525"/>
                  <a:gd name="connsiteY11" fmla="*/ 235744 h 466725"/>
                  <a:gd name="connsiteX12" fmla="*/ 387812 w 771525"/>
                  <a:gd name="connsiteY12" fmla="*/ 83344 h 466725"/>
                  <a:gd name="connsiteX13" fmla="*/ 540213 w 771525"/>
                  <a:gd name="connsiteY13" fmla="*/ 235744 h 466725"/>
                  <a:gd name="connsiteX14" fmla="*/ 387812 w 771525"/>
                  <a:gd name="connsiteY14" fmla="*/ 388144 h 466725"/>
                  <a:gd name="connsiteX15" fmla="*/ 758335 w 771525"/>
                  <a:gd name="connsiteY15" fmla="*/ 219551 h 466725"/>
                  <a:gd name="connsiteX16" fmla="*/ 387812 w 771525"/>
                  <a:gd name="connsiteY16" fmla="*/ 7144 h 466725"/>
                  <a:gd name="connsiteX17" fmla="*/ 17290 w 771525"/>
                  <a:gd name="connsiteY17" fmla="*/ 219551 h 466725"/>
                  <a:gd name="connsiteX18" fmla="*/ 19195 w 771525"/>
                  <a:gd name="connsiteY18" fmla="*/ 276701 h 466725"/>
                  <a:gd name="connsiteX19" fmla="*/ 387812 w 771525"/>
                  <a:gd name="connsiteY19" fmla="*/ 464344 h 466725"/>
                  <a:gd name="connsiteX20" fmla="*/ 757383 w 771525"/>
                  <a:gd name="connsiteY20" fmla="*/ 276701 h 466725"/>
                  <a:gd name="connsiteX21" fmla="*/ 758335 w 771525"/>
                  <a:gd name="connsiteY21" fmla="*/ 219551 h 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71525" h="466725">
                    <a:moveTo>
                      <a:pt x="520210" y="372904"/>
                    </a:moveTo>
                    <a:cubicBezTo>
                      <a:pt x="594505" y="301466"/>
                      <a:pt x="598315" y="183356"/>
                      <a:pt x="527830" y="107156"/>
                    </a:cubicBezTo>
                    <a:cubicBezTo>
                      <a:pt x="603077" y="146209"/>
                      <a:pt x="664990" y="206216"/>
                      <a:pt x="701185" y="246221"/>
                    </a:cubicBezTo>
                    <a:cubicBezTo>
                      <a:pt x="663085" y="283369"/>
                      <a:pt x="598315" y="338614"/>
                      <a:pt x="520210" y="372904"/>
                    </a:cubicBezTo>
                    <a:close/>
                    <a:moveTo>
                      <a:pt x="145877" y="176689"/>
                    </a:moveTo>
                    <a:cubicBezTo>
                      <a:pt x="177310" y="150019"/>
                      <a:pt x="210647" y="127159"/>
                      <a:pt x="246842" y="108109"/>
                    </a:cubicBezTo>
                    <a:cubicBezTo>
                      <a:pt x="177310" y="184309"/>
                      <a:pt x="181120" y="301466"/>
                      <a:pt x="255415" y="372904"/>
                    </a:cubicBezTo>
                    <a:cubicBezTo>
                      <a:pt x="177310" y="338614"/>
                      <a:pt x="111587" y="283369"/>
                      <a:pt x="74440" y="246221"/>
                    </a:cubicBezTo>
                    <a:cubicBezTo>
                      <a:pt x="96347" y="221456"/>
                      <a:pt x="120160" y="198596"/>
                      <a:pt x="145877" y="176689"/>
                    </a:cubicBezTo>
                    <a:lnTo>
                      <a:pt x="145877" y="176689"/>
                    </a:lnTo>
                    <a:close/>
                    <a:moveTo>
                      <a:pt x="387812" y="388144"/>
                    </a:moveTo>
                    <a:cubicBezTo>
                      <a:pt x="303992" y="388144"/>
                      <a:pt x="235412" y="319564"/>
                      <a:pt x="235412" y="235744"/>
                    </a:cubicBezTo>
                    <a:cubicBezTo>
                      <a:pt x="235412" y="151924"/>
                      <a:pt x="303992" y="83344"/>
                      <a:pt x="387812" y="83344"/>
                    </a:cubicBezTo>
                    <a:cubicBezTo>
                      <a:pt x="471632" y="83344"/>
                      <a:pt x="540213" y="151924"/>
                      <a:pt x="540213" y="235744"/>
                    </a:cubicBezTo>
                    <a:cubicBezTo>
                      <a:pt x="540213" y="319564"/>
                      <a:pt x="471632" y="388144"/>
                      <a:pt x="387812" y="388144"/>
                    </a:cubicBezTo>
                    <a:close/>
                    <a:moveTo>
                      <a:pt x="758335" y="219551"/>
                    </a:moveTo>
                    <a:cubicBezTo>
                      <a:pt x="703090" y="154781"/>
                      <a:pt x="558310" y="7144"/>
                      <a:pt x="387812" y="7144"/>
                    </a:cubicBezTo>
                    <a:cubicBezTo>
                      <a:pt x="217315" y="7144"/>
                      <a:pt x="72535" y="154781"/>
                      <a:pt x="17290" y="219551"/>
                    </a:cubicBezTo>
                    <a:cubicBezTo>
                      <a:pt x="3002" y="236696"/>
                      <a:pt x="3955" y="260509"/>
                      <a:pt x="19195" y="276701"/>
                    </a:cubicBezTo>
                    <a:cubicBezTo>
                      <a:pt x="75392" y="335756"/>
                      <a:pt x="219220" y="464344"/>
                      <a:pt x="387812" y="464344"/>
                    </a:cubicBezTo>
                    <a:cubicBezTo>
                      <a:pt x="556405" y="464344"/>
                      <a:pt x="700233" y="335756"/>
                      <a:pt x="757383" y="276701"/>
                    </a:cubicBezTo>
                    <a:cubicBezTo>
                      <a:pt x="771670" y="261461"/>
                      <a:pt x="772623" y="236696"/>
                      <a:pt x="758335" y="219551"/>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5E5F0C5-5CD2-49E6-A4FD-E767ACFF6739}"/>
                  </a:ext>
                </a:extLst>
              </p:cNvPr>
              <p:cNvSpPr/>
              <p:nvPr/>
            </p:nvSpPr>
            <p:spPr>
              <a:xfrm>
                <a:off x="8663781" y="2569598"/>
                <a:ext cx="200025" cy="200025"/>
              </a:xfrm>
              <a:custGeom>
                <a:avLst/>
                <a:gdLst>
                  <a:gd name="connsiteX0" fmla="*/ 197644 w 200025"/>
                  <a:gd name="connsiteY0" fmla="*/ 102394 h 200025"/>
                  <a:gd name="connsiteX1" fmla="*/ 102394 w 200025"/>
                  <a:gd name="connsiteY1" fmla="*/ 197644 h 200025"/>
                  <a:gd name="connsiteX2" fmla="*/ 7144 w 200025"/>
                  <a:gd name="connsiteY2" fmla="*/ 102394 h 200025"/>
                  <a:gd name="connsiteX3" fmla="*/ 102394 w 200025"/>
                  <a:gd name="connsiteY3" fmla="*/ 7144 h 200025"/>
                  <a:gd name="connsiteX4" fmla="*/ 197644 w 200025"/>
                  <a:gd name="connsiteY4" fmla="*/ 102394 h 200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25" h="200025">
                    <a:moveTo>
                      <a:pt x="197644" y="102394"/>
                    </a:moveTo>
                    <a:cubicBezTo>
                      <a:pt x="197644" y="154999"/>
                      <a:pt x="154999" y="197644"/>
                      <a:pt x="102394" y="197644"/>
                    </a:cubicBezTo>
                    <a:cubicBezTo>
                      <a:pt x="49789" y="197644"/>
                      <a:pt x="7144" y="154999"/>
                      <a:pt x="7144" y="102394"/>
                    </a:cubicBezTo>
                    <a:cubicBezTo>
                      <a:pt x="7144" y="49789"/>
                      <a:pt x="49789" y="7144"/>
                      <a:pt x="102394" y="7144"/>
                    </a:cubicBezTo>
                    <a:cubicBezTo>
                      <a:pt x="154999" y="7144"/>
                      <a:pt x="197644" y="49789"/>
                      <a:pt x="197644" y="102394"/>
                    </a:cubicBezTo>
                    <a:close/>
                  </a:path>
                </a:pathLst>
              </a:custGeom>
              <a:grpFill/>
              <a:ln w="9525" cap="flat">
                <a:noFill/>
                <a:prstDash val="solid"/>
                <a:miter/>
              </a:ln>
            </p:spPr>
            <p:txBody>
              <a:bodyPr rtlCol="0" anchor="ctr"/>
              <a:lstStyle/>
              <a:p>
                <a:endParaRPr lang="en-US"/>
              </a:p>
            </p:txBody>
          </p:sp>
        </p:grpSp>
      </p:grpSp>
      <p:grpSp>
        <p:nvGrpSpPr>
          <p:cNvPr id="55" name="Group 54">
            <a:extLst>
              <a:ext uri="{FF2B5EF4-FFF2-40B4-BE49-F238E27FC236}">
                <a16:creationId xmlns:a16="http://schemas.microsoft.com/office/drawing/2014/main" id="{EB14A653-F4EB-4D27-B20C-5EE00C0E7026}"/>
              </a:ext>
            </a:extLst>
          </p:cNvPr>
          <p:cNvGrpSpPr/>
          <p:nvPr/>
        </p:nvGrpSpPr>
        <p:grpSpPr>
          <a:xfrm>
            <a:off x="4822825" y="2095500"/>
            <a:ext cx="2514600" cy="2282288"/>
            <a:chOff x="4822825" y="2700192"/>
            <a:chExt cx="2514600" cy="2282288"/>
          </a:xfrm>
        </p:grpSpPr>
        <p:sp>
          <p:nvSpPr>
            <p:cNvPr id="25" name="TextBox 24">
              <a:extLst>
                <a:ext uri="{FF2B5EF4-FFF2-40B4-BE49-F238E27FC236}">
                  <a16:creationId xmlns:a16="http://schemas.microsoft.com/office/drawing/2014/main" id="{5682DD0B-5A04-444D-90E1-B0DC0FA873CA}"/>
                </a:ext>
              </a:extLst>
            </p:cNvPr>
            <p:cNvSpPr txBox="1"/>
            <p:nvPr/>
          </p:nvSpPr>
          <p:spPr>
            <a:xfrm>
              <a:off x="4822825" y="4336149"/>
              <a:ext cx="2514600" cy="646331"/>
            </a:xfrm>
            <a:prstGeom prst="rect">
              <a:avLst/>
            </a:prstGeom>
            <a:noFill/>
          </p:spPr>
          <p:txBody>
            <a:bodyPr wrap="square" rtlCol="0">
              <a:spAutoFit/>
            </a:bodyPr>
            <a:lstStyle/>
            <a:p>
              <a:pPr algn="ctr"/>
              <a:r>
                <a:rPr lang="en-US" dirty="0">
                  <a:solidFill>
                    <a:srgbClr val="717175"/>
                  </a:solidFill>
                </a:rPr>
                <a:t>No Obscenity </a:t>
              </a:r>
            </a:p>
            <a:p>
              <a:pPr algn="ctr"/>
              <a:r>
                <a:rPr lang="en-US" dirty="0">
                  <a:solidFill>
                    <a:srgbClr val="717175"/>
                  </a:solidFill>
                </a:rPr>
                <a:t>or Profanity</a:t>
              </a:r>
            </a:p>
          </p:txBody>
        </p:sp>
        <p:grpSp>
          <p:nvGrpSpPr>
            <p:cNvPr id="52" name="Group 51">
              <a:extLst>
                <a:ext uri="{FF2B5EF4-FFF2-40B4-BE49-F238E27FC236}">
                  <a16:creationId xmlns:a16="http://schemas.microsoft.com/office/drawing/2014/main" id="{2819F6A4-3899-4BCD-A3B8-C8363545E4D1}"/>
                </a:ext>
              </a:extLst>
            </p:cNvPr>
            <p:cNvGrpSpPr/>
            <p:nvPr/>
          </p:nvGrpSpPr>
          <p:grpSpPr>
            <a:xfrm>
              <a:off x="5299956" y="2700192"/>
              <a:ext cx="1560339" cy="1432616"/>
              <a:chOff x="9349390" y="4121896"/>
              <a:chExt cx="937546" cy="860802"/>
            </a:xfrm>
          </p:grpSpPr>
          <p:sp>
            <p:nvSpPr>
              <p:cNvPr id="49" name="Oval 48">
                <a:extLst>
                  <a:ext uri="{FF2B5EF4-FFF2-40B4-BE49-F238E27FC236}">
                    <a16:creationId xmlns:a16="http://schemas.microsoft.com/office/drawing/2014/main" id="{EE28EE29-F5DB-4361-A8EA-C1E8E4F96BF6}"/>
                  </a:ext>
                </a:extLst>
              </p:cNvPr>
              <p:cNvSpPr/>
              <p:nvPr/>
            </p:nvSpPr>
            <p:spPr>
              <a:xfrm>
                <a:off x="9375013" y="4157085"/>
                <a:ext cx="507220" cy="510927"/>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1" name="Group 50">
                <a:extLst>
                  <a:ext uri="{FF2B5EF4-FFF2-40B4-BE49-F238E27FC236}">
                    <a16:creationId xmlns:a16="http://schemas.microsoft.com/office/drawing/2014/main" id="{7B2694B6-926D-4C97-A1EC-9D1F3D0413B1}"/>
                  </a:ext>
                </a:extLst>
              </p:cNvPr>
              <p:cNvGrpSpPr/>
              <p:nvPr/>
            </p:nvGrpSpPr>
            <p:grpSpPr>
              <a:xfrm>
                <a:off x="9349390" y="4121896"/>
                <a:ext cx="937546" cy="860802"/>
                <a:chOff x="9349390" y="4121896"/>
                <a:chExt cx="937546" cy="860802"/>
              </a:xfrm>
            </p:grpSpPr>
            <p:grpSp>
              <p:nvGrpSpPr>
                <p:cNvPr id="40" name="Graphic 32" descr="Head with Gears">
                  <a:extLst>
                    <a:ext uri="{FF2B5EF4-FFF2-40B4-BE49-F238E27FC236}">
                      <a16:creationId xmlns:a16="http://schemas.microsoft.com/office/drawing/2014/main" id="{AE3B863F-3047-413E-A5E8-C891E0F776DC}"/>
                    </a:ext>
                  </a:extLst>
                </p:cNvPr>
                <p:cNvGrpSpPr/>
                <p:nvPr/>
              </p:nvGrpSpPr>
              <p:grpSpPr>
                <a:xfrm>
                  <a:off x="9349390" y="4121896"/>
                  <a:ext cx="657225" cy="781050"/>
                  <a:chOff x="9349390" y="4121896"/>
                  <a:chExt cx="657225" cy="781050"/>
                </a:xfrm>
                <a:solidFill>
                  <a:srgbClr val="A3AB16"/>
                </a:solidFill>
              </p:grpSpPr>
              <p:sp>
                <p:nvSpPr>
                  <p:cNvPr id="41" name="Freeform: Shape 40">
                    <a:extLst>
                      <a:ext uri="{FF2B5EF4-FFF2-40B4-BE49-F238E27FC236}">
                        <a16:creationId xmlns:a16="http://schemas.microsoft.com/office/drawing/2014/main" id="{B62CDFE5-7B4F-46B7-8F1A-338A34C00235}"/>
                      </a:ext>
                    </a:extLst>
                  </p:cNvPr>
                  <p:cNvSpPr/>
                  <p:nvPr/>
                </p:nvSpPr>
                <p:spPr>
                  <a:xfrm>
                    <a:off x="9624854" y="4256199"/>
                    <a:ext cx="85725" cy="85725"/>
                  </a:xfrm>
                  <a:custGeom>
                    <a:avLst/>
                    <a:gdLst>
                      <a:gd name="connsiteX0" fmla="*/ 47149 w 85725"/>
                      <a:gd name="connsiteY0" fmla="*/ 7144 h 85725"/>
                      <a:gd name="connsiteX1" fmla="*/ 7144 w 85725"/>
                      <a:gd name="connsiteY1" fmla="*/ 47149 h 85725"/>
                      <a:gd name="connsiteX2" fmla="*/ 47149 w 85725"/>
                      <a:gd name="connsiteY2" fmla="*/ 87154 h 85725"/>
                      <a:gd name="connsiteX3" fmla="*/ 87154 w 85725"/>
                      <a:gd name="connsiteY3" fmla="*/ 47149 h 85725"/>
                      <a:gd name="connsiteX4" fmla="*/ 47149 w 85725"/>
                      <a:gd name="connsiteY4" fmla="*/ 7144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47149" y="7144"/>
                        </a:moveTo>
                        <a:cubicBezTo>
                          <a:pt x="25241" y="7144"/>
                          <a:pt x="7144" y="25241"/>
                          <a:pt x="7144" y="47149"/>
                        </a:cubicBezTo>
                        <a:cubicBezTo>
                          <a:pt x="7144" y="69056"/>
                          <a:pt x="25241" y="87154"/>
                          <a:pt x="47149" y="87154"/>
                        </a:cubicBezTo>
                        <a:cubicBezTo>
                          <a:pt x="69056" y="87154"/>
                          <a:pt x="87154" y="69056"/>
                          <a:pt x="87154" y="47149"/>
                        </a:cubicBezTo>
                        <a:cubicBezTo>
                          <a:pt x="87154" y="25241"/>
                          <a:pt x="69056" y="7144"/>
                          <a:pt x="47149" y="7144"/>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C70B5FC1-8003-45CE-9234-53A0A5AA24C3}"/>
                      </a:ext>
                    </a:extLst>
                  </p:cNvPr>
                  <p:cNvSpPr/>
                  <p:nvPr/>
                </p:nvSpPr>
                <p:spPr>
                  <a:xfrm>
                    <a:off x="9504839" y="4449556"/>
                    <a:ext cx="85725" cy="85725"/>
                  </a:xfrm>
                  <a:custGeom>
                    <a:avLst/>
                    <a:gdLst>
                      <a:gd name="connsiteX0" fmla="*/ 87154 w 85725"/>
                      <a:gd name="connsiteY0" fmla="*/ 47149 h 85725"/>
                      <a:gd name="connsiteX1" fmla="*/ 47149 w 85725"/>
                      <a:gd name="connsiteY1" fmla="*/ 87154 h 85725"/>
                      <a:gd name="connsiteX2" fmla="*/ 7144 w 85725"/>
                      <a:gd name="connsiteY2" fmla="*/ 47149 h 85725"/>
                      <a:gd name="connsiteX3" fmla="*/ 47149 w 85725"/>
                      <a:gd name="connsiteY3" fmla="*/ 7144 h 85725"/>
                      <a:gd name="connsiteX4" fmla="*/ 87154 w 85725"/>
                      <a:gd name="connsiteY4" fmla="*/ 47149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87154" y="47149"/>
                        </a:moveTo>
                        <a:cubicBezTo>
                          <a:pt x="87154" y="69243"/>
                          <a:pt x="69243" y="87154"/>
                          <a:pt x="47149" y="87154"/>
                        </a:cubicBezTo>
                        <a:cubicBezTo>
                          <a:pt x="25055" y="87154"/>
                          <a:pt x="7144" y="69243"/>
                          <a:pt x="7144" y="47149"/>
                        </a:cubicBezTo>
                        <a:cubicBezTo>
                          <a:pt x="7144" y="25055"/>
                          <a:pt x="25055" y="7144"/>
                          <a:pt x="47149" y="7144"/>
                        </a:cubicBezTo>
                        <a:cubicBezTo>
                          <a:pt x="69243" y="7144"/>
                          <a:pt x="87154" y="25055"/>
                          <a:pt x="87154" y="47149"/>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3A16A54-6DCB-4B35-B55E-E47637DAA742}"/>
                      </a:ext>
                    </a:extLst>
                  </p:cNvPr>
                  <p:cNvSpPr/>
                  <p:nvPr/>
                </p:nvSpPr>
                <p:spPr>
                  <a:xfrm>
                    <a:off x="9349390" y="4121896"/>
                    <a:ext cx="657225" cy="781050"/>
                  </a:xfrm>
                  <a:custGeom>
                    <a:avLst/>
                    <a:gdLst>
                      <a:gd name="connsiteX0" fmla="*/ 435960 w 657225"/>
                      <a:gd name="connsiteY0" fmla="*/ 194786 h 781050"/>
                      <a:gd name="connsiteX1" fmla="*/ 412148 w 657225"/>
                      <a:gd name="connsiteY1" fmla="*/ 206216 h 781050"/>
                      <a:gd name="connsiteX2" fmla="*/ 402623 w 657225"/>
                      <a:gd name="connsiteY2" fmla="*/ 227171 h 781050"/>
                      <a:gd name="connsiteX3" fmla="*/ 411195 w 657225"/>
                      <a:gd name="connsiteY3" fmla="*/ 251936 h 781050"/>
                      <a:gd name="connsiteX4" fmla="*/ 392145 w 657225"/>
                      <a:gd name="connsiteY4" fmla="*/ 270986 h 781050"/>
                      <a:gd name="connsiteX5" fmla="*/ 367380 w 657225"/>
                      <a:gd name="connsiteY5" fmla="*/ 262414 h 781050"/>
                      <a:gd name="connsiteX6" fmla="*/ 346425 w 657225"/>
                      <a:gd name="connsiteY6" fmla="*/ 270986 h 781050"/>
                      <a:gd name="connsiteX7" fmla="*/ 334995 w 657225"/>
                      <a:gd name="connsiteY7" fmla="*/ 293846 h 781050"/>
                      <a:gd name="connsiteX8" fmla="*/ 308325 w 657225"/>
                      <a:gd name="connsiteY8" fmla="*/ 293846 h 781050"/>
                      <a:gd name="connsiteX9" fmla="*/ 296895 w 657225"/>
                      <a:gd name="connsiteY9" fmla="*/ 270034 h 781050"/>
                      <a:gd name="connsiteX10" fmla="*/ 275940 w 657225"/>
                      <a:gd name="connsiteY10" fmla="*/ 261461 h 781050"/>
                      <a:gd name="connsiteX11" fmla="*/ 251175 w 657225"/>
                      <a:gd name="connsiteY11" fmla="*/ 270034 h 781050"/>
                      <a:gd name="connsiteX12" fmla="*/ 232125 w 657225"/>
                      <a:gd name="connsiteY12" fmla="*/ 250984 h 781050"/>
                      <a:gd name="connsiteX13" fmla="*/ 240698 w 657225"/>
                      <a:gd name="connsiteY13" fmla="*/ 226219 h 781050"/>
                      <a:gd name="connsiteX14" fmla="*/ 232125 w 657225"/>
                      <a:gd name="connsiteY14" fmla="*/ 205264 h 781050"/>
                      <a:gd name="connsiteX15" fmla="*/ 208312 w 657225"/>
                      <a:gd name="connsiteY15" fmla="*/ 193834 h 781050"/>
                      <a:gd name="connsiteX16" fmla="*/ 208312 w 657225"/>
                      <a:gd name="connsiteY16" fmla="*/ 167164 h 781050"/>
                      <a:gd name="connsiteX17" fmla="*/ 232125 w 657225"/>
                      <a:gd name="connsiteY17" fmla="*/ 155734 h 781050"/>
                      <a:gd name="connsiteX18" fmla="*/ 240698 w 657225"/>
                      <a:gd name="connsiteY18" fmla="*/ 134779 h 781050"/>
                      <a:gd name="connsiteX19" fmla="*/ 233078 w 657225"/>
                      <a:gd name="connsiteY19" fmla="*/ 110014 h 781050"/>
                      <a:gd name="connsiteX20" fmla="*/ 252128 w 657225"/>
                      <a:gd name="connsiteY20" fmla="*/ 90964 h 781050"/>
                      <a:gd name="connsiteX21" fmla="*/ 276893 w 657225"/>
                      <a:gd name="connsiteY21" fmla="*/ 99536 h 781050"/>
                      <a:gd name="connsiteX22" fmla="*/ 297848 w 657225"/>
                      <a:gd name="connsiteY22" fmla="*/ 90964 h 781050"/>
                      <a:gd name="connsiteX23" fmla="*/ 309278 w 657225"/>
                      <a:gd name="connsiteY23" fmla="*/ 67151 h 781050"/>
                      <a:gd name="connsiteX24" fmla="*/ 335948 w 657225"/>
                      <a:gd name="connsiteY24" fmla="*/ 67151 h 781050"/>
                      <a:gd name="connsiteX25" fmla="*/ 347378 w 657225"/>
                      <a:gd name="connsiteY25" fmla="*/ 90011 h 781050"/>
                      <a:gd name="connsiteX26" fmla="*/ 368333 w 657225"/>
                      <a:gd name="connsiteY26" fmla="*/ 98584 h 781050"/>
                      <a:gd name="connsiteX27" fmla="*/ 393098 w 657225"/>
                      <a:gd name="connsiteY27" fmla="*/ 90011 h 781050"/>
                      <a:gd name="connsiteX28" fmla="*/ 412148 w 657225"/>
                      <a:gd name="connsiteY28" fmla="*/ 109061 h 781050"/>
                      <a:gd name="connsiteX29" fmla="*/ 403575 w 657225"/>
                      <a:gd name="connsiteY29" fmla="*/ 133826 h 781050"/>
                      <a:gd name="connsiteX30" fmla="*/ 412148 w 657225"/>
                      <a:gd name="connsiteY30" fmla="*/ 154781 h 781050"/>
                      <a:gd name="connsiteX31" fmla="*/ 435960 w 657225"/>
                      <a:gd name="connsiteY31" fmla="*/ 166211 h 781050"/>
                      <a:gd name="connsiteX32" fmla="*/ 435960 w 657225"/>
                      <a:gd name="connsiteY32" fmla="*/ 194786 h 781050"/>
                      <a:gd name="connsiteX33" fmla="*/ 315945 w 657225"/>
                      <a:gd name="connsiteY33" fmla="*/ 388144 h 781050"/>
                      <a:gd name="connsiteX34" fmla="*/ 292133 w 657225"/>
                      <a:gd name="connsiteY34" fmla="*/ 399574 h 781050"/>
                      <a:gd name="connsiteX35" fmla="*/ 283560 w 657225"/>
                      <a:gd name="connsiteY35" fmla="*/ 420529 h 781050"/>
                      <a:gd name="connsiteX36" fmla="*/ 291180 w 657225"/>
                      <a:gd name="connsiteY36" fmla="*/ 445294 h 781050"/>
                      <a:gd name="connsiteX37" fmla="*/ 272130 w 657225"/>
                      <a:gd name="connsiteY37" fmla="*/ 464344 h 781050"/>
                      <a:gd name="connsiteX38" fmla="*/ 247365 w 657225"/>
                      <a:gd name="connsiteY38" fmla="*/ 455771 h 781050"/>
                      <a:gd name="connsiteX39" fmla="*/ 226410 w 657225"/>
                      <a:gd name="connsiteY39" fmla="*/ 464344 h 781050"/>
                      <a:gd name="connsiteX40" fmla="*/ 215933 w 657225"/>
                      <a:gd name="connsiteY40" fmla="*/ 487204 h 781050"/>
                      <a:gd name="connsiteX41" fmla="*/ 189262 w 657225"/>
                      <a:gd name="connsiteY41" fmla="*/ 487204 h 781050"/>
                      <a:gd name="connsiteX42" fmla="*/ 177833 w 657225"/>
                      <a:gd name="connsiteY42" fmla="*/ 463391 h 781050"/>
                      <a:gd name="connsiteX43" fmla="*/ 156878 w 657225"/>
                      <a:gd name="connsiteY43" fmla="*/ 454819 h 781050"/>
                      <a:gd name="connsiteX44" fmla="*/ 132113 w 657225"/>
                      <a:gd name="connsiteY44" fmla="*/ 462439 h 781050"/>
                      <a:gd name="connsiteX45" fmla="*/ 113063 w 657225"/>
                      <a:gd name="connsiteY45" fmla="*/ 443389 h 781050"/>
                      <a:gd name="connsiteX46" fmla="*/ 121635 w 657225"/>
                      <a:gd name="connsiteY46" fmla="*/ 418624 h 781050"/>
                      <a:gd name="connsiteX47" fmla="*/ 113063 w 657225"/>
                      <a:gd name="connsiteY47" fmla="*/ 397669 h 781050"/>
                      <a:gd name="connsiteX48" fmla="*/ 89250 w 657225"/>
                      <a:gd name="connsiteY48" fmla="*/ 386239 h 781050"/>
                      <a:gd name="connsiteX49" fmla="*/ 89250 w 657225"/>
                      <a:gd name="connsiteY49" fmla="*/ 359569 h 781050"/>
                      <a:gd name="connsiteX50" fmla="*/ 113063 w 657225"/>
                      <a:gd name="connsiteY50" fmla="*/ 348139 h 781050"/>
                      <a:gd name="connsiteX51" fmla="*/ 121635 w 657225"/>
                      <a:gd name="connsiteY51" fmla="*/ 327184 h 781050"/>
                      <a:gd name="connsiteX52" fmla="*/ 113063 w 657225"/>
                      <a:gd name="connsiteY52" fmla="*/ 302419 h 781050"/>
                      <a:gd name="connsiteX53" fmla="*/ 132113 w 657225"/>
                      <a:gd name="connsiteY53" fmla="*/ 283369 h 781050"/>
                      <a:gd name="connsiteX54" fmla="*/ 156878 w 657225"/>
                      <a:gd name="connsiteY54" fmla="*/ 291941 h 781050"/>
                      <a:gd name="connsiteX55" fmla="*/ 177833 w 657225"/>
                      <a:gd name="connsiteY55" fmla="*/ 283369 h 781050"/>
                      <a:gd name="connsiteX56" fmla="*/ 189262 w 657225"/>
                      <a:gd name="connsiteY56" fmla="*/ 259556 h 781050"/>
                      <a:gd name="connsiteX57" fmla="*/ 216885 w 657225"/>
                      <a:gd name="connsiteY57" fmla="*/ 259556 h 781050"/>
                      <a:gd name="connsiteX58" fmla="*/ 228315 w 657225"/>
                      <a:gd name="connsiteY58" fmla="*/ 283369 h 781050"/>
                      <a:gd name="connsiteX59" fmla="*/ 249270 w 657225"/>
                      <a:gd name="connsiteY59" fmla="*/ 291941 h 781050"/>
                      <a:gd name="connsiteX60" fmla="*/ 274035 w 657225"/>
                      <a:gd name="connsiteY60" fmla="*/ 283369 h 781050"/>
                      <a:gd name="connsiteX61" fmla="*/ 293085 w 657225"/>
                      <a:gd name="connsiteY61" fmla="*/ 302419 h 781050"/>
                      <a:gd name="connsiteX62" fmla="*/ 284512 w 657225"/>
                      <a:gd name="connsiteY62" fmla="*/ 327184 h 781050"/>
                      <a:gd name="connsiteX63" fmla="*/ 293085 w 657225"/>
                      <a:gd name="connsiteY63" fmla="*/ 348139 h 781050"/>
                      <a:gd name="connsiteX64" fmla="*/ 316898 w 657225"/>
                      <a:gd name="connsiteY64" fmla="*/ 359569 h 781050"/>
                      <a:gd name="connsiteX65" fmla="*/ 315945 w 657225"/>
                      <a:gd name="connsiteY65" fmla="*/ 388144 h 781050"/>
                      <a:gd name="connsiteX66" fmla="*/ 315945 w 657225"/>
                      <a:gd name="connsiteY66" fmla="*/ 388144 h 781050"/>
                      <a:gd name="connsiteX67" fmla="*/ 645510 w 657225"/>
                      <a:gd name="connsiteY67" fmla="*/ 423386 h 781050"/>
                      <a:gd name="connsiteX68" fmla="*/ 579788 w 657225"/>
                      <a:gd name="connsiteY68" fmla="*/ 309086 h 781050"/>
                      <a:gd name="connsiteX69" fmla="*/ 579788 w 657225"/>
                      <a:gd name="connsiteY69" fmla="*/ 304324 h 781050"/>
                      <a:gd name="connsiteX70" fmla="*/ 439770 w 657225"/>
                      <a:gd name="connsiteY70" fmla="*/ 47149 h 781050"/>
                      <a:gd name="connsiteX71" fmla="*/ 147353 w 657225"/>
                      <a:gd name="connsiteY71" fmla="*/ 47149 h 781050"/>
                      <a:gd name="connsiteX72" fmla="*/ 7335 w 657225"/>
                      <a:gd name="connsiteY72" fmla="*/ 304324 h 781050"/>
                      <a:gd name="connsiteX73" fmla="*/ 119730 w 657225"/>
                      <a:gd name="connsiteY73" fmla="*/ 534829 h 781050"/>
                      <a:gd name="connsiteX74" fmla="*/ 119730 w 657225"/>
                      <a:gd name="connsiteY74" fmla="*/ 775811 h 781050"/>
                      <a:gd name="connsiteX75" fmla="*/ 420720 w 657225"/>
                      <a:gd name="connsiteY75" fmla="*/ 775811 h 781050"/>
                      <a:gd name="connsiteX76" fmla="*/ 420720 w 657225"/>
                      <a:gd name="connsiteY76" fmla="*/ 661511 h 781050"/>
                      <a:gd name="connsiteX77" fmla="*/ 467393 w 657225"/>
                      <a:gd name="connsiteY77" fmla="*/ 661511 h 781050"/>
                      <a:gd name="connsiteX78" fmla="*/ 547402 w 657225"/>
                      <a:gd name="connsiteY78" fmla="*/ 628174 h 781050"/>
                      <a:gd name="connsiteX79" fmla="*/ 579788 w 657225"/>
                      <a:gd name="connsiteY79" fmla="*/ 547211 h 781050"/>
                      <a:gd name="connsiteX80" fmla="*/ 579788 w 657225"/>
                      <a:gd name="connsiteY80" fmla="*/ 490061 h 781050"/>
                      <a:gd name="connsiteX81" fmla="*/ 621698 w 657225"/>
                      <a:gd name="connsiteY81" fmla="*/ 490061 h 781050"/>
                      <a:gd name="connsiteX82" fmla="*/ 645510 w 657225"/>
                      <a:gd name="connsiteY82" fmla="*/ 423386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57225" h="781050">
                        <a:moveTo>
                          <a:pt x="435960" y="194786"/>
                        </a:moveTo>
                        <a:lnTo>
                          <a:pt x="412148" y="206216"/>
                        </a:lnTo>
                        <a:cubicBezTo>
                          <a:pt x="410243" y="213836"/>
                          <a:pt x="406433" y="220504"/>
                          <a:pt x="402623" y="227171"/>
                        </a:cubicBezTo>
                        <a:lnTo>
                          <a:pt x="411195" y="251936"/>
                        </a:lnTo>
                        <a:lnTo>
                          <a:pt x="392145" y="270986"/>
                        </a:lnTo>
                        <a:lnTo>
                          <a:pt x="367380" y="262414"/>
                        </a:lnTo>
                        <a:cubicBezTo>
                          <a:pt x="360712" y="266224"/>
                          <a:pt x="354045" y="269081"/>
                          <a:pt x="346425" y="270986"/>
                        </a:cubicBezTo>
                        <a:lnTo>
                          <a:pt x="334995" y="293846"/>
                        </a:lnTo>
                        <a:lnTo>
                          <a:pt x="308325" y="293846"/>
                        </a:lnTo>
                        <a:lnTo>
                          <a:pt x="296895" y="270034"/>
                        </a:lnTo>
                        <a:cubicBezTo>
                          <a:pt x="289275" y="268129"/>
                          <a:pt x="282608" y="265271"/>
                          <a:pt x="275940" y="261461"/>
                        </a:cubicBezTo>
                        <a:lnTo>
                          <a:pt x="251175" y="270034"/>
                        </a:lnTo>
                        <a:lnTo>
                          <a:pt x="232125" y="250984"/>
                        </a:lnTo>
                        <a:lnTo>
                          <a:pt x="240698" y="226219"/>
                        </a:lnTo>
                        <a:cubicBezTo>
                          <a:pt x="236887" y="219551"/>
                          <a:pt x="234030" y="212884"/>
                          <a:pt x="232125" y="205264"/>
                        </a:cubicBezTo>
                        <a:lnTo>
                          <a:pt x="208312" y="193834"/>
                        </a:lnTo>
                        <a:lnTo>
                          <a:pt x="208312" y="167164"/>
                        </a:lnTo>
                        <a:lnTo>
                          <a:pt x="232125" y="155734"/>
                        </a:lnTo>
                        <a:cubicBezTo>
                          <a:pt x="234030" y="148114"/>
                          <a:pt x="236887" y="141446"/>
                          <a:pt x="240698" y="134779"/>
                        </a:cubicBezTo>
                        <a:lnTo>
                          <a:pt x="233078" y="110014"/>
                        </a:lnTo>
                        <a:lnTo>
                          <a:pt x="252128" y="90964"/>
                        </a:lnTo>
                        <a:lnTo>
                          <a:pt x="276893" y="99536"/>
                        </a:lnTo>
                        <a:cubicBezTo>
                          <a:pt x="283560" y="95726"/>
                          <a:pt x="290228" y="92869"/>
                          <a:pt x="297848" y="90964"/>
                        </a:cubicBezTo>
                        <a:lnTo>
                          <a:pt x="309278" y="67151"/>
                        </a:lnTo>
                        <a:lnTo>
                          <a:pt x="335948" y="67151"/>
                        </a:lnTo>
                        <a:lnTo>
                          <a:pt x="347378" y="90011"/>
                        </a:lnTo>
                        <a:cubicBezTo>
                          <a:pt x="354998" y="91916"/>
                          <a:pt x="361665" y="94774"/>
                          <a:pt x="368333" y="98584"/>
                        </a:cubicBezTo>
                        <a:lnTo>
                          <a:pt x="393098" y="90011"/>
                        </a:lnTo>
                        <a:lnTo>
                          <a:pt x="412148" y="109061"/>
                        </a:lnTo>
                        <a:lnTo>
                          <a:pt x="403575" y="133826"/>
                        </a:lnTo>
                        <a:cubicBezTo>
                          <a:pt x="407385" y="140494"/>
                          <a:pt x="410243" y="147161"/>
                          <a:pt x="412148" y="154781"/>
                        </a:cubicBezTo>
                        <a:lnTo>
                          <a:pt x="435960" y="166211"/>
                        </a:lnTo>
                        <a:lnTo>
                          <a:pt x="435960" y="194786"/>
                        </a:lnTo>
                        <a:close/>
                        <a:moveTo>
                          <a:pt x="315945" y="388144"/>
                        </a:moveTo>
                        <a:lnTo>
                          <a:pt x="292133" y="399574"/>
                        </a:lnTo>
                        <a:cubicBezTo>
                          <a:pt x="290228" y="407194"/>
                          <a:pt x="287370" y="413861"/>
                          <a:pt x="283560" y="420529"/>
                        </a:cubicBezTo>
                        <a:lnTo>
                          <a:pt x="291180" y="445294"/>
                        </a:lnTo>
                        <a:lnTo>
                          <a:pt x="272130" y="464344"/>
                        </a:lnTo>
                        <a:lnTo>
                          <a:pt x="247365" y="455771"/>
                        </a:lnTo>
                        <a:cubicBezTo>
                          <a:pt x="240698" y="459581"/>
                          <a:pt x="234030" y="462439"/>
                          <a:pt x="226410" y="464344"/>
                        </a:cubicBezTo>
                        <a:lnTo>
                          <a:pt x="215933" y="487204"/>
                        </a:lnTo>
                        <a:lnTo>
                          <a:pt x="189262" y="487204"/>
                        </a:lnTo>
                        <a:lnTo>
                          <a:pt x="177833" y="463391"/>
                        </a:lnTo>
                        <a:cubicBezTo>
                          <a:pt x="170213" y="461486"/>
                          <a:pt x="163545" y="458629"/>
                          <a:pt x="156878" y="454819"/>
                        </a:cubicBezTo>
                        <a:lnTo>
                          <a:pt x="132113" y="462439"/>
                        </a:lnTo>
                        <a:lnTo>
                          <a:pt x="113063" y="443389"/>
                        </a:lnTo>
                        <a:lnTo>
                          <a:pt x="121635" y="418624"/>
                        </a:lnTo>
                        <a:cubicBezTo>
                          <a:pt x="117825" y="411956"/>
                          <a:pt x="114967" y="405289"/>
                          <a:pt x="113063" y="397669"/>
                        </a:cubicBezTo>
                        <a:lnTo>
                          <a:pt x="89250" y="386239"/>
                        </a:lnTo>
                        <a:lnTo>
                          <a:pt x="89250" y="359569"/>
                        </a:lnTo>
                        <a:lnTo>
                          <a:pt x="113063" y="348139"/>
                        </a:lnTo>
                        <a:cubicBezTo>
                          <a:pt x="114967" y="340519"/>
                          <a:pt x="117825" y="333851"/>
                          <a:pt x="121635" y="327184"/>
                        </a:cubicBezTo>
                        <a:lnTo>
                          <a:pt x="113063" y="302419"/>
                        </a:lnTo>
                        <a:lnTo>
                          <a:pt x="132113" y="283369"/>
                        </a:lnTo>
                        <a:lnTo>
                          <a:pt x="156878" y="291941"/>
                        </a:lnTo>
                        <a:cubicBezTo>
                          <a:pt x="163545" y="288131"/>
                          <a:pt x="170213" y="285274"/>
                          <a:pt x="177833" y="283369"/>
                        </a:cubicBezTo>
                        <a:lnTo>
                          <a:pt x="189262" y="259556"/>
                        </a:lnTo>
                        <a:lnTo>
                          <a:pt x="216885" y="259556"/>
                        </a:lnTo>
                        <a:lnTo>
                          <a:pt x="228315" y="283369"/>
                        </a:lnTo>
                        <a:cubicBezTo>
                          <a:pt x="235935" y="285274"/>
                          <a:pt x="242603" y="288131"/>
                          <a:pt x="249270" y="291941"/>
                        </a:cubicBezTo>
                        <a:lnTo>
                          <a:pt x="274035" y="283369"/>
                        </a:lnTo>
                        <a:lnTo>
                          <a:pt x="293085" y="302419"/>
                        </a:lnTo>
                        <a:lnTo>
                          <a:pt x="284512" y="327184"/>
                        </a:lnTo>
                        <a:cubicBezTo>
                          <a:pt x="288323" y="333851"/>
                          <a:pt x="291180" y="340519"/>
                          <a:pt x="293085" y="348139"/>
                        </a:cubicBezTo>
                        <a:lnTo>
                          <a:pt x="316898" y="359569"/>
                        </a:lnTo>
                        <a:lnTo>
                          <a:pt x="315945" y="388144"/>
                        </a:lnTo>
                        <a:lnTo>
                          <a:pt x="315945" y="388144"/>
                        </a:lnTo>
                        <a:close/>
                        <a:moveTo>
                          <a:pt x="645510" y="423386"/>
                        </a:moveTo>
                        <a:lnTo>
                          <a:pt x="579788" y="309086"/>
                        </a:lnTo>
                        <a:lnTo>
                          <a:pt x="579788" y="304324"/>
                        </a:lnTo>
                        <a:cubicBezTo>
                          <a:pt x="583598" y="199549"/>
                          <a:pt x="530258" y="101441"/>
                          <a:pt x="439770" y="47149"/>
                        </a:cubicBezTo>
                        <a:cubicBezTo>
                          <a:pt x="349283" y="-6191"/>
                          <a:pt x="237840" y="-6191"/>
                          <a:pt x="147353" y="47149"/>
                        </a:cubicBezTo>
                        <a:cubicBezTo>
                          <a:pt x="56865" y="100489"/>
                          <a:pt x="3525" y="199549"/>
                          <a:pt x="7335" y="304324"/>
                        </a:cubicBezTo>
                        <a:cubicBezTo>
                          <a:pt x="7335" y="394811"/>
                          <a:pt x="48292" y="479584"/>
                          <a:pt x="119730" y="534829"/>
                        </a:cubicBezTo>
                        <a:lnTo>
                          <a:pt x="119730" y="775811"/>
                        </a:lnTo>
                        <a:lnTo>
                          <a:pt x="420720" y="775811"/>
                        </a:lnTo>
                        <a:lnTo>
                          <a:pt x="420720" y="661511"/>
                        </a:lnTo>
                        <a:lnTo>
                          <a:pt x="467393" y="661511"/>
                        </a:lnTo>
                        <a:cubicBezTo>
                          <a:pt x="497873" y="661511"/>
                          <a:pt x="526448" y="649129"/>
                          <a:pt x="547402" y="628174"/>
                        </a:cubicBezTo>
                        <a:cubicBezTo>
                          <a:pt x="568358" y="606266"/>
                          <a:pt x="579788" y="577691"/>
                          <a:pt x="579788" y="547211"/>
                        </a:cubicBezTo>
                        <a:lnTo>
                          <a:pt x="579788" y="490061"/>
                        </a:lnTo>
                        <a:lnTo>
                          <a:pt x="621698" y="490061"/>
                        </a:lnTo>
                        <a:cubicBezTo>
                          <a:pt x="646463" y="487204"/>
                          <a:pt x="668370" y="458629"/>
                          <a:pt x="645510" y="423386"/>
                        </a:cubicBezTo>
                        <a:close/>
                      </a:path>
                    </a:pathLst>
                  </a:custGeom>
                  <a:grpFill/>
                  <a:ln w="9525" cap="flat">
                    <a:noFill/>
                    <a:prstDash val="solid"/>
                    <a:miter/>
                  </a:ln>
                </p:spPr>
                <p:txBody>
                  <a:bodyPr rtlCol="0" anchor="ctr"/>
                  <a:lstStyle/>
                  <a:p>
                    <a:endParaRPr lang="en-US"/>
                  </a:p>
                </p:txBody>
              </p:sp>
            </p:grpSp>
            <p:grpSp>
              <p:nvGrpSpPr>
                <p:cNvPr id="50" name="Group 49">
                  <a:extLst>
                    <a:ext uri="{FF2B5EF4-FFF2-40B4-BE49-F238E27FC236}">
                      <a16:creationId xmlns:a16="http://schemas.microsoft.com/office/drawing/2014/main" id="{E65F5FAE-7ED0-4D5D-AA01-B84ACE65AE74}"/>
                    </a:ext>
                  </a:extLst>
                </p:cNvPr>
                <p:cNvGrpSpPr/>
                <p:nvPr/>
              </p:nvGrpSpPr>
              <p:grpSpPr>
                <a:xfrm rot="664838">
                  <a:off x="9985946" y="4468348"/>
                  <a:ext cx="300990" cy="514350"/>
                  <a:chOff x="6312314" y="2845556"/>
                  <a:chExt cx="300990" cy="514350"/>
                </a:xfrm>
                <a:solidFill>
                  <a:srgbClr val="A3AB16"/>
                </a:solidFill>
              </p:grpSpPr>
              <p:sp>
                <p:nvSpPr>
                  <p:cNvPr id="45" name="Freeform: Shape 44">
                    <a:extLst>
                      <a:ext uri="{FF2B5EF4-FFF2-40B4-BE49-F238E27FC236}">
                        <a16:creationId xmlns:a16="http://schemas.microsoft.com/office/drawing/2014/main" id="{8906C699-A0E6-41F1-8026-01B95D675846}"/>
                      </a:ext>
                    </a:extLst>
                  </p:cNvPr>
                  <p:cNvSpPr/>
                  <p:nvPr/>
                </p:nvSpPr>
                <p:spPr>
                  <a:xfrm>
                    <a:off x="6460904" y="2845556"/>
                    <a:ext cx="152400" cy="514350"/>
                  </a:xfrm>
                  <a:custGeom>
                    <a:avLst/>
                    <a:gdLst>
                      <a:gd name="connsiteX0" fmla="*/ 44291 w 152400"/>
                      <a:gd name="connsiteY0" fmla="*/ 7144 h 514350"/>
                      <a:gd name="connsiteX1" fmla="*/ 7144 w 152400"/>
                      <a:gd name="connsiteY1" fmla="*/ 44291 h 514350"/>
                      <a:gd name="connsiteX2" fmla="*/ 7144 w 152400"/>
                      <a:gd name="connsiteY2" fmla="*/ 472916 h 514350"/>
                      <a:gd name="connsiteX3" fmla="*/ 44291 w 152400"/>
                      <a:gd name="connsiteY3" fmla="*/ 510064 h 514350"/>
                      <a:gd name="connsiteX4" fmla="*/ 44291 w 152400"/>
                      <a:gd name="connsiteY4" fmla="*/ 7144 h 514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514350">
                        <a:moveTo>
                          <a:pt x="44291" y="7144"/>
                        </a:moveTo>
                        <a:lnTo>
                          <a:pt x="7144" y="44291"/>
                        </a:lnTo>
                        <a:cubicBezTo>
                          <a:pt x="125254" y="162401"/>
                          <a:pt x="125254" y="354806"/>
                          <a:pt x="7144" y="472916"/>
                        </a:cubicBezTo>
                        <a:lnTo>
                          <a:pt x="44291" y="510064"/>
                        </a:lnTo>
                        <a:cubicBezTo>
                          <a:pt x="183356" y="371951"/>
                          <a:pt x="183356" y="146209"/>
                          <a:pt x="44291" y="7144"/>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12D347EC-5925-45C0-9CC5-694970C4B5C7}"/>
                      </a:ext>
                    </a:extLst>
                  </p:cNvPr>
                  <p:cNvSpPr/>
                  <p:nvPr/>
                </p:nvSpPr>
                <p:spPr>
                  <a:xfrm>
                    <a:off x="6385657" y="2919851"/>
                    <a:ext cx="123825" cy="361950"/>
                  </a:xfrm>
                  <a:custGeom>
                    <a:avLst/>
                    <a:gdLst>
                      <a:gd name="connsiteX0" fmla="*/ 44291 w 123825"/>
                      <a:gd name="connsiteY0" fmla="*/ 7144 h 361950"/>
                      <a:gd name="connsiteX1" fmla="*/ 7144 w 123825"/>
                      <a:gd name="connsiteY1" fmla="*/ 44291 h 361950"/>
                      <a:gd name="connsiteX2" fmla="*/ 7144 w 123825"/>
                      <a:gd name="connsiteY2" fmla="*/ 324326 h 361950"/>
                      <a:gd name="connsiteX3" fmla="*/ 44291 w 123825"/>
                      <a:gd name="connsiteY3" fmla="*/ 361474 h 361950"/>
                      <a:gd name="connsiteX4" fmla="*/ 44291 w 123825"/>
                      <a:gd name="connsiteY4" fmla="*/ 7144 h 361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825" h="361950">
                        <a:moveTo>
                          <a:pt x="44291" y="7144"/>
                        </a:moveTo>
                        <a:lnTo>
                          <a:pt x="7144" y="44291"/>
                        </a:lnTo>
                        <a:cubicBezTo>
                          <a:pt x="84296" y="121444"/>
                          <a:pt x="84296" y="246221"/>
                          <a:pt x="7144" y="324326"/>
                        </a:cubicBezTo>
                        <a:lnTo>
                          <a:pt x="44291" y="361474"/>
                        </a:lnTo>
                        <a:cubicBezTo>
                          <a:pt x="142399" y="263366"/>
                          <a:pt x="142399" y="105251"/>
                          <a:pt x="44291" y="7144"/>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EA5D3396-4893-4EB6-97E6-AFAAF77EE2E2}"/>
                      </a:ext>
                    </a:extLst>
                  </p:cNvPr>
                  <p:cNvSpPr/>
                  <p:nvPr/>
                </p:nvSpPr>
                <p:spPr>
                  <a:xfrm>
                    <a:off x="6312314" y="2996051"/>
                    <a:ext cx="85725" cy="219075"/>
                  </a:xfrm>
                  <a:custGeom>
                    <a:avLst/>
                    <a:gdLst>
                      <a:gd name="connsiteX0" fmla="*/ 44291 w 85725"/>
                      <a:gd name="connsiteY0" fmla="*/ 7144 h 219075"/>
                      <a:gd name="connsiteX1" fmla="*/ 7144 w 85725"/>
                      <a:gd name="connsiteY1" fmla="*/ 44291 h 219075"/>
                      <a:gd name="connsiteX2" fmla="*/ 7144 w 85725"/>
                      <a:gd name="connsiteY2" fmla="*/ 174784 h 219075"/>
                      <a:gd name="connsiteX3" fmla="*/ 44291 w 85725"/>
                      <a:gd name="connsiteY3" fmla="*/ 211931 h 219075"/>
                      <a:gd name="connsiteX4" fmla="*/ 44291 w 85725"/>
                      <a:gd name="connsiteY4" fmla="*/ 7144 h 219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219075">
                        <a:moveTo>
                          <a:pt x="44291" y="7144"/>
                        </a:moveTo>
                        <a:lnTo>
                          <a:pt x="7144" y="44291"/>
                        </a:lnTo>
                        <a:cubicBezTo>
                          <a:pt x="43339" y="80486"/>
                          <a:pt x="43339" y="138589"/>
                          <a:pt x="7144" y="174784"/>
                        </a:cubicBezTo>
                        <a:lnTo>
                          <a:pt x="44291" y="211931"/>
                        </a:lnTo>
                        <a:cubicBezTo>
                          <a:pt x="101441" y="154781"/>
                          <a:pt x="101441" y="63341"/>
                          <a:pt x="44291" y="7144"/>
                        </a:cubicBezTo>
                        <a:close/>
                      </a:path>
                    </a:pathLst>
                  </a:custGeom>
                  <a:grpFill/>
                  <a:ln w="9525" cap="flat">
                    <a:noFill/>
                    <a:prstDash val="solid"/>
                    <a:miter/>
                  </a:ln>
                </p:spPr>
                <p:txBody>
                  <a:bodyPr rtlCol="0" anchor="ctr"/>
                  <a:lstStyle/>
                  <a:p>
                    <a:endParaRPr lang="en-US"/>
                  </a:p>
                </p:txBody>
              </p:sp>
            </p:grpSp>
          </p:grpSp>
        </p:grpSp>
      </p:grpSp>
      <p:sp>
        <p:nvSpPr>
          <p:cNvPr id="56" name="Rectangle 55">
            <a:extLst>
              <a:ext uri="{FF2B5EF4-FFF2-40B4-BE49-F238E27FC236}">
                <a16:creationId xmlns:a16="http://schemas.microsoft.com/office/drawing/2014/main" id="{00F1827A-ED72-487A-AC69-4D87D122CA81}"/>
              </a:ext>
            </a:extLst>
          </p:cNvPr>
          <p:cNvSpPr/>
          <p:nvPr/>
        </p:nvSpPr>
        <p:spPr>
          <a:xfrm>
            <a:off x="2803525" y="1485900"/>
            <a:ext cx="4301617" cy="33528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7" name="TextBox 56">
            <a:extLst>
              <a:ext uri="{FF2B5EF4-FFF2-40B4-BE49-F238E27FC236}">
                <a16:creationId xmlns:a16="http://schemas.microsoft.com/office/drawing/2014/main" id="{00E15512-2036-431B-B490-C19C951E34AF}"/>
              </a:ext>
            </a:extLst>
          </p:cNvPr>
          <p:cNvSpPr txBox="1"/>
          <p:nvPr/>
        </p:nvSpPr>
        <p:spPr>
          <a:xfrm>
            <a:off x="954652" y="2679462"/>
            <a:ext cx="1183147" cy="400110"/>
          </a:xfrm>
          <a:prstGeom prst="rect">
            <a:avLst/>
          </a:prstGeom>
          <a:noFill/>
        </p:spPr>
        <p:txBody>
          <a:bodyPr wrap="square" rtlCol="0">
            <a:spAutoFit/>
          </a:bodyPr>
          <a:lstStyle/>
          <a:p>
            <a:pPr algn="ctr"/>
            <a:r>
              <a:rPr lang="en-US" sz="2000" dirty="0">
                <a:solidFill>
                  <a:srgbClr val="D93240"/>
                </a:solidFill>
                <a:latin typeface="Impact" panose="020B0806030902050204" pitchFamily="34" charset="0"/>
              </a:rPr>
              <a:t>BUSINESS</a:t>
            </a:r>
          </a:p>
        </p:txBody>
      </p:sp>
    </p:spTree>
    <p:extLst>
      <p:ext uri="{BB962C8B-B14F-4D97-AF65-F5344CB8AC3E}">
        <p14:creationId xmlns:p14="http://schemas.microsoft.com/office/powerpoint/2010/main" val="2585003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B9EA6E4-4F47-47C6-9AB3-B1E259D70E2D}"/>
              </a:ext>
            </a:extLst>
          </p:cNvPr>
          <p:cNvSpPr>
            <a:spLocks noGrp="1"/>
          </p:cNvSpPr>
          <p:nvPr>
            <p:ph type="title"/>
          </p:nvPr>
        </p:nvSpPr>
        <p:spPr/>
        <p:txBody>
          <a:bodyPr>
            <a:normAutofit fontScale="90000"/>
          </a:bodyPr>
          <a:lstStyle/>
          <a:p>
            <a:r>
              <a:rPr lang="en-US" dirty="0"/>
              <a:t>ELECTRONIC COMMUNICATIONS</a:t>
            </a:r>
          </a:p>
        </p:txBody>
      </p:sp>
      <p:grpSp>
        <p:nvGrpSpPr>
          <p:cNvPr id="53" name="Group 52">
            <a:extLst>
              <a:ext uri="{FF2B5EF4-FFF2-40B4-BE49-F238E27FC236}">
                <a16:creationId xmlns:a16="http://schemas.microsoft.com/office/drawing/2014/main" id="{0A7CD22A-433C-4D23-BEC4-B66084DB05C1}"/>
              </a:ext>
            </a:extLst>
          </p:cNvPr>
          <p:cNvGrpSpPr/>
          <p:nvPr/>
        </p:nvGrpSpPr>
        <p:grpSpPr>
          <a:xfrm>
            <a:off x="288925" y="2320525"/>
            <a:ext cx="2514600" cy="2057263"/>
            <a:chOff x="288925" y="2925217"/>
            <a:chExt cx="2514600" cy="2057263"/>
          </a:xfrm>
        </p:grpSpPr>
        <p:sp>
          <p:nvSpPr>
            <p:cNvPr id="12" name="TextBox 11">
              <a:extLst>
                <a:ext uri="{FF2B5EF4-FFF2-40B4-BE49-F238E27FC236}">
                  <a16:creationId xmlns:a16="http://schemas.microsoft.com/office/drawing/2014/main" id="{A7ACE8C4-B883-42C8-BCBF-F2F7FC4EB348}"/>
                </a:ext>
              </a:extLst>
            </p:cNvPr>
            <p:cNvSpPr txBox="1"/>
            <p:nvPr/>
          </p:nvSpPr>
          <p:spPr>
            <a:xfrm>
              <a:off x="288925" y="4336149"/>
              <a:ext cx="2514600" cy="646331"/>
            </a:xfrm>
            <a:prstGeom prst="rect">
              <a:avLst/>
            </a:prstGeom>
            <a:noFill/>
          </p:spPr>
          <p:txBody>
            <a:bodyPr wrap="square" rtlCol="0">
              <a:spAutoFit/>
            </a:bodyPr>
            <a:lstStyle/>
            <a:p>
              <a:pPr algn="ctr"/>
              <a:r>
                <a:rPr lang="en-US" dirty="0">
                  <a:solidFill>
                    <a:srgbClr val="717175"/>
                  </a:solidFill>
                </a:rPr>
                <a:t>For Business </a:t>
              </a:r>
            </a:p>
            <a:p>
              <a:pPr algn="ctr"/>
              <a:r>
                <a:rPr lang="en-US" dirty="0">
                  <a:solidFill>
                    <a:srgbClr val="717175"/>
                  </a:solidFill>
                </a:rPr>
                <a:t>Use Only</a:t>
              </a:r>
            </a:p>
          </p:txBody>
        </p:sp>
        <p:sp>
          <p:nvSpPr>
            <p:cNvPr id="36" name="Graphic 18" descr="Monitor">
              <a:extLst>
                <a:ext uri="{FF2B5EF4-FFF2-40B4-BE49-F238E27FC236}">
                  <a16:creationId xmlns:a16="http://schemas.microsoft.com/office/drawing/2014/main" id="{25B9EE12-ED30-4A23-9D5B-5A64E405C7E0}"/>
                </a:ext>
              </a:extLst>
            </p:cNvPr>
            <p:cNvSpPr/>
            <p:nvPr/>
          </p:nvSpPr>
          <p:spPr>
            <a:xfrm>
              <a:off x="813991" y="2925217"/>
              <a:ext cx="1464469" cy="1250156"/>
            </a:xfrm>
            <a:custGeom>
              <a:avLst/>
              <a:gdLst>
                <a:gd name="connsiteX0" fmla="*/ 1346709 w 1464468"/>
                <a:gd name="connsiteY0" fmla="*/ 918084 h 1250156"/>
                <a:gd name="connsiteX1" fmla="*/ 132271 w 1464468"/>
                <a:gd name="connsiteY1" fmla="*/ 918084 h 1250156"/>
                <a:gd name="connsiteX2" fmla="*/ 132271 w 1464468"/>
                <a:gd name="connsiteY2" fmla="*/ 132271 h 1250156"/>
                <a:gd name="connsiteX3" fmla="*/ 1346709 w 1464468"/>
                <a:gd name="connsiteY3" fmla="*/ 132271 h 1250156"/>
                <a:gd name="connsiteX4" fmla="*/ 1346709 w 1464468"/>
                <a:gd name="connsiteY4" fmla="*/ 918084 h 1250156"/>
                <a:gd name="connsiteX5" fmla="*/ 1382427 w 1464468"/>
                <a:gd name="connsiteY5" fmla="*/ 25115 h 1250156"/>
                <a:gd name="connsiteX6" fmla="*/ 96552 w 1464468"/>
                <a:gd name="connsiteY6" fmla="*/ 25115 h 1250156"/>
                <a:gd name="connsiteX7" fmla="*/ 25115 w 1464468"/>
                <a:gd name="connsiteY7" fmla="*/ 96552 h 1250156"/>
                <a:gd name="connsiteX8" fmla="*/ 25115 w 1464468"/>
                <a:gd name="connsiteY8" fmla="*/ 953802 h 1250156"/>
                <a:gd name="connsiteX9" fmla="*/ 96552 w 1464468"/>
                <a:gd name="connsiteY9" fmla="*/ 1025240 h 1250156"/>
                <a:gd name="connsiteX10" fmla="*/ 596615 w 1464468"/>
                <a:gd name="connsiteY10" fmla="*/ 1025240 h 1250156"/>
                <a:gd name="connsiteX11" fmla="*/ 596615 w 1464468"/>
                <a:gd name="connsiteY11" fmla="*/ 1132396 h 1250156"/>
                <a:gd name="connsiteX12" fmla="*/ 418021 w 1464468"/>
                <a:gd name="connsiteY12" fmla="*/ 1132396 h 1250156"/>
                <a:gd name="connsiteX13" fmla="*/ 418021 w 1464468"/>
                <a:gd name="connsiteY13" fmla="*/ 1239552 h 1250156"/>
                <a:gd name="connsiteX14" fmla="*/ 1060959 w 1464468"/>
                <a:gd name="connsiteY14" fmla="*/ 1239552 h 1250156"/>
                <a:gd name="connsiteX15" fmla="*/ 1060959 w 1464468"/>
                <a:gd name="connsiteY15" fmla="*/ 1132396 h 1250156"/>
                <a:gd name="connsiteX16" fmla="*/ 882365 w 1464468"/>
                <a:gd name="connsiteY16" fmla="*/ 1132396 h 1250156"/>
                <a:gd name="connsiteX17" fmla="*/ 882365 w 1464468"/>
                <a:gd name="connsiteY17" fmla="*/ 1025240 h 1250156"/>
                <a:gd name="connsiteX18" fmla="*/ 1382427 w 1464468"/>
                <a:gd name="connsiteY18" fmla="*/ 1025240 h 1250156"/>
                <a:gd name="connsiteX19" fmla="*/ 1453865 w 1464468"/>
                <a:gd name="connsiteY19" fmla="*/ 953802 h 1250156"/>
                <a:gd name="connsiteX20" fmla="*/ 1453865 w 1464468"/>
                <a:gd name="connsiteY20" fmla="*/ 96552 h 1250156"/>
                <a:gd name="connsiteX21" fmla="*/ 1382427 w 1464468"/>
                <a:gd name="connsiteY21" fmla="*/ 25115 h 1250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64468" h="1250156">
                  <a:moveTo>
                    <a:pt x="1346709" y="918084"/>
                  </a:moveTo>
                  <a:lnTo>
                    <a:pt x="132271" y="918084"/>
                  </a:lnTo>
                  <a:lnTo>
                    <a:pt x="132271" y="132271"/>
                  </a:lnTo>
                  <a:lnTo>
                    <a:pt x="1346709" y="132271"/>
                  </a:lnTo>
                  <a:lnTo>
                    <a:pt x="1346709" y="918084"/>
                  </a:lnTo>
                  <a:close/>
                  <a:moveTo>
                    <a:pt x="1382427" y="25115"/>
                  </a:moveTo>
                  <a:lnTo>
                    <a:pt x="96552" y="25115"/>
                  </a:lnTo>
                  <a:cubicBezTo>
                    <a:pt x="57262" y="25115"/>
                    <a:pt x="25115" y="57262"/>
                    <a:pt x="25115" y="96552"/>
                  </a:cubicBezTo>
                  <a:lnTo>
                    <a:pt x="25115" y="953802"/>
                  </a:lnTo>
                  <a:cubicBezTo>
                    <a:pt x="25115" y="993093"/>
                    <a:pt x="57262" y="1025240"/>
                    <a:pt x="96552" y="1025240"/>
                  </a:cubicBezTo>
                  <a:lnTo>
                    <a:pt x="596615" y="1025240"/>
                  </a:lnTo>
                  <a:lnTo>
                    <a:pt x="596615" y="1132396"/>
                  </a:lnTo>
                  <a:lnTo>
                    <a:pt x="418021" y="1132396"/>
                  </a:lnTo>
                  <a:lnTo>
                    <a:pt x="418021" y="1239552"/>
                  </a:lnTo>
                  <a:lnTo>
                    <a:pt x="1060959" y="1239552"/>
                  </a:lnTo>
                  <a:lnTo>
                    <a:pt x="1060959" y="1132396"/>
                  </a:lnTo>
                  <a:lnTo>
                    <a:pt x="882365" y="1132396"/>
                  </a:lnTo>
                  <a:lnTo>
                    <a:pt x="882365" y="1025240"/>
                  </a:lnTo>
                  <a:lnTo>
                    <a:pt x="1382427" y="1025240"/>
                  </a:lnTo>
                  <a:cubicBezTo>
                    <a:pt x="1421718" y="1025240"/>
                    <a:pt x="1453865" y="993093"/>
                    <a:pt x="1453865" y="953802"/>
                  </a:cubicBezTo>
                  <a:lnTo>
                    <a:pt x="1453865" y="96552"/>
                  </a:lnTo>
                  <a:cubicBezTo>
                    <a:pt x="1453865" y="57262"/>
                    <a:pt x="1421718" y="25115"/>
                    <a:pt x="1382427" y="25115"/>
                  </a:cubicBezTo>
                  <a:close/>
                </a:path>
              </a:pathLst>
            </a:custGeom>
            <a:solidFill>
              <a:srgbClr val="A3AB16"/>
            </a:solidFill>
            <a:ln w="17859" cap="flat">
              <a:noFill/>
              <a:prstDash val="solid"/>
              <a:miter/>
            </a:ln>
          </p:spPr>
          <p:txBody>
            <a:bodyPr rtlCol="0" anchor="ctr"/>
            <a:lstStyle/>
            <a:p>
              <a:endParaRPr lang="en-US"/>
            </a:p>
          </p:txBody>
        </p:sp>
      </p:grpSp>
      <p:grpSp>
        <p:nvGrpSpPr>
          <p:cNvPr id="54" name="Group 53">
            <a:extLst>
              <a:ext uri="{FF2B5EF4-FFF2-40B4-BE49-F238E27FC236}">
                <a16:creationId xmlns:a16="http://schemas.microsoft.com/office/drawing/2014/main" id="{18F225EA-2323-44C4-8BD1-191A00351A8C}"/>
              </a:ext>
            </a:extLst>
          </p:cNvPr>
          <p:cNvGrpSpPr/>
          <p:nvPr/>
        </p:nvGrpSpPr>
        <p:grpSpPr>
          <a:xfrm>
            <a:off x="2571242" y="2166190"/>
            <a:ext cx="2514600" cy="2211598"/>
            <a:chOff x="2571242" y="2770882"/>
            <a:chExt cx="2514600" cy="2211598"/>
          </a:xfrm>
        </p:grpSpPr>
        <p:sp>
          <p:nvSpPr>
            <p:cNvPr id="27" name="TextBox 26">
              <a:extLst>
                <a:ext uri="{FF2B5EF4-FFF2-40B4-BE49-F238E27FC236}">
                  <a16:creationId xmlns:a16="http://schemas.microsoft.com/office/drawing/2014/main" id="{9A2AACBD-DD94-49D5-843C-4F9A07351E06}"/>
                </a:ext>
              </a:extLst>
            </p:cNvPr>
            <p:cNvSpPr txBox="1"/>
            <p:nvPr/>
          </p:nvSpPr>
          <p:spPr>
            <a:xfrm>
              <a:off x="2571242" y="4336149"/>
              <a:ext cx="2514600" cy="646331"/>
            </a:xfrm>
            <a:prstGeom prst="rect">
              <a:avLst/>
            </a:prstGeom>
            <a:noFill/>
          </p:spPr>
          <p:txBody>
            <a:bodyPr wrap="square" rtlCol="0">
              <a:spAutoFit/>
            </a:bodyPr>
            <a:lstStyle/>
            <a:p>
              <a:pPr algn="ctr"/>
              <a:r>
                <a:rPr lang="en-US" dirty="0">
                  <a:solidFill>
                    <a:srgbClr val="717175"/>
                  </a:solidFill>
                </a:rPr>
                <a:t>Use Can </a:t>
              </a:r>
            </a:p>
            <a:p>
              <a:pPr algn="ctr"/>
              <a:r>
                <a:rPr lang="en-US" dirty="0">
                  <a:solidFill>
                    <a:srgbClr val="717175"/>
                  </a:solidFill>
                </a:rPr>
                <a:t>be Monitored</a:t>
              </a:r>
            </a:p>
          </p:txBody>
        </p:sp>
        <p:grpSp>
          <p:nvGrpSpPr>
            <p:cNvPr id="37" name="Graphic 23" descr="Eye">
              <a:extLst>
                <a:ext uri="{FF2B5EF4-FFF2-40B4-BE49-F238E27FC236}">
                  <a16:creationId xmlns:a16="http://schemas.microsoft.com/office/drawing/2014/main" id="{7752BE09-9FC2-4909-A251-3B6EC358149D}"/>
                </a:ext>
              </a:extLst>
            </p:cNvPr>
            <p:cNvGrpSpPr/>
            <p:nvPr/>
          </p:nvGrpSpPr>
          <p:grpSpPr>
            <a:xfrm>
              <a:off x="2990342" y="2770882"/>
              <a:ext cx="1676400" cy="1676400"/>
              <a:chOff x="8308975" y="2214792"/>
              <a:chExt cx="914400" cy="914400"/>
            </a:xfrm>
            <a:solidFill>
              <a:srgbClr val="A3AB16"/>
            </a:solidFill>
          </p:grpSpPr>
          <p:sp>
            <p:nvSpPr>
              <p:cNvPr id="38" name="Freeform: Shape 37">
                <a:extLst>
                  <a:ext uri="{FF2B5EF4-FFF2-40B4-BE49-F238E27FC236}">
                    <a16:creationId xmlns:a16="http://schemas.microsoft.com/office/drawing/2014/main" id="{CBE7FB4C-5755-4D54-A183-F7C6DE72BAEE}"/>
                  </a:ext>
                </a:extLst>
              </p:cNvPr>
              <p:cNvSpPr/>
              <p:nvPr/>
            </p:nvSpPr>
            <p:spPr>
              <a:xfrm>
                <a:off x="8378363" y="2436248"/>
                <a:ext cx="771525" cy="466725"/>
              </a:xfrm>
              <a:custGeom>
                <a:avLst/>
                <a:gdLst>
                  <a:gd name="connsiteX0" fmla="*/ 520210 w 771525"/>
                  <a:gd name="connsiteY0" fmla="*/ 372904 h 466725"/>
                  <a:gd name="connsiteX1" fmla="*/ 527830 w 771525"/>
                  <a:gd name="connsiteY1" fmla="*/ 107156 h 466725"/>
                  <a:gd name="connsiteX2" fmla="*/ 701185 w 771525"/>
                  <a:gd name="connsiteY2" fmla="*/ 246221 h 466725"/>
                  <a:gd name="connsiteX3" fmla="*/ 520210 w 771525"/>
                  <a:gd name="connsiteY3" fmla="*/ 372904 h 466725"/>
                  <a:gd name="connsiteX4" fmla="*/ 145877 w 771525"/>
                  <a:gd name="connsiteY4" fmla="*/ 176689 h 466725"/>
                  <a:gd name="connsiteX5" fmla="*/ 246842 w 771525"/>
                  <a:gd name="connsiteY5" fmla="*/ 108109 h 466725"/>
                  <a:gd name="connsiteX6" fmla="*/ 255415 w 771525"/>
                  <a:gd name="connsiteY6" fmla="*/ 372904 h 466725"/>
                  <a:gd name="connsiteX7" fmla="*/ 74440 w 771525"/>
                  <a:gd name="connsiteY7" fmla="*/ 246221 h 466725"/>
                  <a:gd name="connsiteX8" fmla="*/ 145877 w 771525"/>
                  <a:gd name="connsiteY8" fmla="*/ 176689 h 466725"/>
                  <a:gd name="connsiteX9" fmla="*/ 145877 w 771525"/>
                  <a:gd name="connsiteY9" fmla="*/ 176689 h 466725"/>
                  <a:gd name="connsiteX10" fmla="*/ 387812 w 771525"/>
                  <a:gd name="connsiteY10" fmla="*/ 388144 h 466725"/>
                  <a:gd name="connsiteX11" fmla="*/ 235412 w 771525"/>
                  <a:gd name="connsiteY11" fmla="*/ 235744 h 466725"/>
                  <a:gd name="connsiteX12" fmla="*/ 387812 w 771525"/>
                  <a:gd name="connsiteY12" fmla="*/ 83344 h 466725"/>
                  <a:gd name="connsiteX13" fmla="*/ 540213 w 771525"/>
                  <a:gd name="connsiteY13" fmla="*/ 235744 h 466725"/>
                  <a:gd name="connsiteX14" fmla="*/ 387812 w 771525"/>
                  <a:gd name="connsiteY14" fmla="*/ 388144 h 466725"/>
                  <a:gd name="connsiteX15" fmla="*/ 758335 w 771525"/>
                  <a:gd name="connsiteY15" fmla="*/ 219551 h 466725"/>
                  <a:gd name="connsiteX16" fmla="*/ 387812 w 771525"/>
                  <a:gd name="connsiteY16" fmla="*/ 7144 h 466725"/>
                  <a:gd name="connsiteX17" fmla="*/ 17290 w 771525"/>
                  <a:gd name="connsiteY17" fmla="*/ 219551 h 466725"/>
                  <a:gd name="connsiteX18" fmla="*/ 19195 w 771525"/>
                  <a:gd name="connsiteY18" fmla="*/ 276701 h 466725"/>
                  <a:gd name="connsiteX19" fmla="*/ 387812 w 771525"/>
                  <a:gd name="connsiteY19" fmla="*/ 464344 h 466725"/>
                  <a:gd name="connsiteX20" fmla="*/ 757383 w 771525"/>
                  <a:gd name="connsiteY20" fmla="*/ 276701 h 466725"/>
                  <a:gd name="connsiteX21" fmla="*/ 758335 w 771525"/>
                  <a:gd name="connsiteY21" fmla="*/ 219551 h 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71525" h="466725">
                    <a:moveTo>
                      <a:pt x="520210" y="372904"/>
                    </a:moveTo>
                    <a:cubicBezTo>
                      <a:pt x="594505" y="301466"/>
                      <a:pt x="598315" y="183356"/>
                      <a:pt x="527830" y="107156"/>
                    </a:cubicBezTo>
                    <a:cubicBezTo>
                      <a:pt x="603077" y="146209"/>
                      <a:pt x="664990" y="206216"/>
                      <a:pt x="701185" y="246221"/>
                    </a:cubicBezTo>
                    <a:cubicBezTo>
                      <a:pt x="663085" y="283369"/>
                      <a:pt x="598315" y="338614"/>
                      <a:pt x="520210" y="372904"/>
                    </a:cubicBezTo>
                    <a:close/>
                    <a:moveTo>
                      <a:pt x="145877" y="176689"/>
                    </a:moveTo>
                    <a:cubicBezTo>
                      <a:pt x="177310" y="150019"/>
                      <a:pt x="210647" y="127159"/>
                      <a:pt x="246842" y="108109"/>
                    </a:cubicBezTo>
                    <a:cubicBezTo>
                      <a:pt x="177310" y="184309"/>
                      <a:pt x="181120" y="301466"/>
                      <a:pt x="255415" y="372904"/>
                    </a:cubicBezTo>
                    <a:cubicBezTo>
                      <a:pt x="177310" y="338614"/>
                      <a:pt x="111587" y="283369"/>
                      <a:pt x="74440" y="246221"/>
                    </a:cubicBezTo>
                    <a:cubicBezTo>
                      <a:pt x="96347" y="221456"/>
                      <a:pt x="120160" y="198596"/>
                      <a:pt x="145877" y="176689"/>
                    </a:cubicBezTo>
                    <a:lnTo>
                      <a:pt x="145877" y="176689"/>
                    </a:lnTo>
                    <a:close/>
                    <a:moveTo>
                      <a:pt x="387812" y="388144"/>
                    </a:moveTo>
                    <a:cubicBezTo>
                      <a:pt x="303992" y="388144"/>
                      <a:pt x="235412" y="319564"/>
                      <a:pt x="235412" y="235744"/>
                    </a:cubicBezTo>
                    <a:cubicBezTo>
                      <a:pt x="235412" y="151924"/>
                      <a:pt x="303992" y="83344"/>
                      <a:pt x="387812" y="83344"/>
                    </a:cubicBezTo>
                    <a:cubicBezTo>
                      <a:pt x="471632" y="83344"/>
                      <a:pt x="540213" y="151924"/>
                      <a:pt x="540213" y="235744"/>
                    </a:cubicBezTo>
                    <a:cubicBezTo>
                      <a:pt x="540213" y="319564"/>
                      <a:pt x="471632" y="388144"/>
                      <a:pt x="387812" y="388144"/>
                    </a:cubicBezTo>
                    <a:close/>
                    <a:moveTo>
                      <a:pt x="758335" y="219551"/>
                    </a:moveTo>
                    <a:cubicBezTo>
                      <a:pt x="703090" y="154781"/>
                      <a:pt x="558310" y="7144"/>
                      <a:pt x="387812" y="7144"/>
                    </a:cubicBezTo>
                    <a:cubicBezTo>
                      <a:pt x="217315" y="7144"/>
                      <a:pt x="72535" y="154781"/>
                      <a:pt x="17290" y="219551"/>
                    </a:cubicBezTo>
                    <a:cubicBezTo>
                      <a:pt x="3002" y="236696"/>
                      <a:pt x="3955" y="260509"/>
                      <a:pt x="19195" y="276701"/>
                    </a:cubicBezTo>
                    <a:cubicBezTo>
                      <a:pt x="75392" y="335756"/>
                      <a:pt x="219220" y="464344"/>
                      <a:pt x="387812" y="464344"/>
                    </a:cubicBezTo>
                    <a:cubicBezTo>
                      <a:pt x="556405" y="464344"/>
                      <a:pt x="700233" y="335756"/>
                      <a:pt x="757383" y="276701"/>
                    </a:cubicBezTo>
                    <a:cubicBezTo>
                      <a:pt x="771670" y="261461"/>
                      <a:pt x="772623" y="236696"/>
                      <a:pt x="758335" y="219551"/>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5E5F0C5-5CD2-49E6-A4FD-E767ACFF6739}"/>
                  </a:ext>
                </a:extLst>
              </p:cNvPr>
              <p:cNvSpPr/>
              <p:nvPr/>
            </p:nvSpPr>
            <p:spPr>
              <a:xfrm>
                <a:off x="8663781" y="2569598"/>
                <a:ext cx="200025" cy="200025"/>
              </a:xfrm>
              <a:custGeom>
                <a:avLst/>
                <a:gdLst>
                  <a:gd name="connsiteX0" fmla="*/ 197644 w 200025"/>
                  <a:gd name="connsiteY0" fmla="*/ 102394 h 200025"/>
                  <a:gd name="connsiteX1" fmla="*/ 102394 w 200025"/>
                  <a:gd name="connsiteY1" fmla="*/ 197644 h 200025"/>
                  <a:gd name="connsiteX2" fmla="*/ 7144 w 200025"/>
                  <a:gd name="connsiteY2" fmla="*/ 102394 h 200025"/>
                  <a:gd name="connsiteX3" fmla="*/ 102394 w 200025"/>
                  <a:gd name="connsiteY3" fmla="*/ 7144 h 200025"/>
                  <a:gd name="connsiteX4" fmla="*/ 197644 w 200025"/>
                  <a:gd name="connsiteY4" fmla="*/ 102394 h 200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25" h="200025">
                    <a:moveTo>
                      <a:pt x="197644" y="102394"/>
                    </a:moveTo>
                    <a:cubicBezTo>
                      <a:pt x="197644" y="154999"/>
                      <a:pt x="154999" y="197644"/>
                      <a:pt x="102394" y="197644"/>
                    </a:cubicBezTo>
                    <a:cubicBezTo>
                      <a:pt x="49789" y="197644"/>
                      <a:pt x="7144" y="154999"/>
                      <a:pt x="7144" y="102394"/>
                    </a:cubicBezTo>
                    <a:cubicBezTo>
                      <a:pt x="7144" y="49789"/>
                      <a:pt x="49789" y="7144"/>
                      <a:pt x="102394" y="7144"/>
                    </a:cubicBezTo>
                    <a:cubicBezTo>
                      <a:pt x="154999" y="7144"/>
                      <a:pt x="197644" y="49789"/>
                      <a:pt x="197644" y="102394"/>
                    </a:cubicBezTo>
                    <a:close/>
                  </a:path>
                </a:pathLst>
              </a:custGeom>
              <a:grpFill/>
              <a:ln w="9525" cap="flat">
                <a:noFill/>
                <a:prstDash val="solid"/>
                <a:miter/>
              </a:ln>
            </p:spPr>
            <p:txBody>
              <a:bodyPr rtlCol="0" anchor="ctr"/>
              <a:lstStyle/>
              <a:p>
                <a:endParaRPr lang="en-US"/>
              </a:p>
            </p:txBody>
          </p:sp>
        </p:grpSp>
      </p:grpSp>
      <p:grpSp>
        <p:nvGrpSpPr>
          <p:cNvPr id="55" name="Group 54">
            <a:extLst>
              <a:ext uri="{FF2B5EF4-FFF2-40B4-BE49-F238E27FC236}">
                <a16:creationId xmlns:a16="http://schemas.microsoft.com/office/drawing/2014/main" id="{EB14A653-F4EB-4D27-B20C-5EE00C0E7026}"/>
              </a:ext>
            </a:extLst>
          </p:cNvPr>
          <p:cNvGrpSpPr/>
          <p:nvPr/>
        </p:nvGrpSpPr>
        <p:grpSpPr>
          <a:xfrm>
            <a:off x="4822825" y="2095500"/>
            <a:ext cx="2514600" cy="2282288"/>
            <a:chOff x="4822825" y="2700192"/>
            <a:chExt cx="2514600" cy="2282288"/>
          </a:xfrm>
        </p:grpSpPr>
        <p:sp>
          <p:nvSpPr>
            <p:cNvPr id="25" name="TextBox 24">
              <a:extLst>
                <a:ext uri="{FF2B5EF4-FFF2-40B4-BE49-F238E27FC236}">
                  <a16:creationId xmlns:a16="http://schemas.microsoft.com/office/drawing/2014/main" id="{5682DD0B-5A04-444D-90E1-B0DC0FA873CA}"/>
                </a:ext>
              </a:extLst>
            </p:cNvPr>
            <p:cNvSpPr txBox="1"/>
            <p:nvPr/>
          </p:nvSpPr>
          <p:spPr>
            <a:xfrm>
              <a:off x="4822825" y="4336149"/>
              <a:ext cx="2514600" cy="646331"/>
            </a:xfrm>
            <a:prstGeom prst="rect">
              <a:avLst/>
            </a:prstGeom>
            <a:noFill/>
          </p:spPr>
          <p:txBody>
            <a:bodyPr wrap="square" rtlCol="0">
              <a:spAutoFit/>
            </a:bodyPr>
            <a:lstStyle/>
            <a:p>
              <a:pPr algn="ctr"/>
              <a:r>
                <a:rPr lang="en-US" dirty="0">
                  <a:solidFill>
                    <a:srgbClr val="717175"/>
                  </a:solidFill>
                </a:rPr>
                <a:t>No Obscenity </a:t>
              </a:r>
            </a:p>
            <a:p>
              <a:pPr algn="ctr"/>
              <a:r>
                <a:rPr lang="en-US" dirty="0">
                  <a:solidFill>
                    <a:srgbClr val="717175"/>
                  </a:solidFill>
                </a:rPr>
                <a:t>or Profanity</a:t>
              </a:r>
            </a:p>
          </p:txBody>
        </p:sp>
        <p:grpSp>
          <p:nvGrpSpPr>
            <p:cNvPr id="52" name="Group 51">
              <a:extLst>
                <a:ext uri="{FF2B5EF4-FFF2-40B4-BE49-F238E27FC236}">
                  <a16:creationId xmlns:a16="http://schemas.microsoft.com/office/drawing/2014/main" id="{2819F6A4-3899-4BCD-A3B8-C8363545E4D1}"/>
                </a:ext>
              </a:extLst>
            </p:cNvPr>
            <p:cNvGrpSpPr/>
            <p:nvPr/>
          </p:nvGrpSpPr>
          <p:grpSpPr>
            <a:xfrm>
              <a:off x="5299956" y="2700192"/>
              <a:ext cx="1560339" cy="1432616"/>
              <a:chOff x="9349390" y="4121896"/>
              <a:chExt cx="937546" cy="860802"/>
            </a:xfrm>
          </p:grpSpPr>
          <p:sp>
            <p:nvSpPr>
              <p:cNvPr id="49" name="Oval 48">
                <a:extLst>
                  <a:ext uri="{FF2B5EF4-FFF2-40B4-BE49-F238E27FC236}">
                    <a16:creationId xmlns:a16="http://schemas.microsoft.com/office/drawing/2014/main" id="{EE28EE29-F5DB-4361-A8EA-C1E8E4F96BF6}"/>
                  </a:ext>
                </a:extLst>
              </p:cNvPr>
              <p:cNvSpPr/>
              <p:nvPr/>
            </p:nvSpPr>
            <p:spPr>
              <a:xfrm>
                <a:off x="9375013" y="4157085"/>
                <a:ext cx="507220" cy="510927"/>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1" name="Group 50">
                <a:extLst>
                  <a:ext uri="{FF2B5EF4-FFF2-40B4-BE49-F238E27FC236}">
                    <a16:creationId xmlns:a16="http://schemas.microsoft.com/office/drawing/2014/main" id="{7B2694B6-926D-4C97-A1EC-9D1F3D0413B1}"/>
                  </a:ext>
                </a:extLst>
              </p:cNvPr>
              <p:cNvGrpSpPr/>
              <p:nvPr/>
            </p:nvGrpSpPr>
            <p:grpSpPr>
              <a:xfrm>
                <a:off x="9349390" y="4121896"/>
                <a:ext cx="937546" cy="860802"/>
                <a:chOff x="9349390" y="4121896"/>
                <a:chExt cx="937546" cy="860802"/>
              </a:xfrm>
            </p:grpSpPr>
            <p:grpSp>
              <p:nvGrpSpPr>
                <p:cNvPr id="40" name="Graphic 32" descr="Head with Gears">
                  <a:extLst>
                    <a:ext uri="{FF2B5EF4-FFF2-40B4-BE49-F238E27FC236}">
                      <a16:creationId xmlns:a16="http://schemas.microsoft.com/office/drawing/2014/main" id="{AE3B863F-3047-413E-A5E8-C891E0F776DC}"/>
                    </a:ext>
                  </a:extLst>
                </p:cNvPr>
                <p:cNvGrpSpPr/>
                <p:nvPr/>
              </p:nvGrpSpPr>
              <p:grpSpPr>
                <a:xfrm>
                  <a:off x="9349390" y="4121896"/>
                  <a:ext cx="657225" cy="781050"/>
                  <a:chOff x="9349390" y="4121896"/>
                  <a:chExt cx="657225" cy="781050"/>
                </a:xfrm>
                <a:solidFill>
                  <a:srgbClr val="A3AB16"/>
                </a:solidFill>
              </p:grpSpPr>
              <p:sp>
                <p:nvSpPr>
                  <p:cNvPr id="41" name="Freeform: Shape 40">
                    <a:extLst>
                      <a:ext uri="{FF2B5EF4-FFF2-40B4-BE49-F238E27FC236}">
                        <a16:creationId xmlns:a16="http://schemas.microsoft.com/office/drawing/2014/main" id="{B62CDFE5-7B4F-46B7-8F1A-338A34C00235}"/>
                      </a:ext>
                    </a:extLst>
                  </p:cNvPr>
                  <p:cNvSpPr/>
                  <p:nvPr/>
                </p:nvSpPr>
                <p:spPr>
                  <a:xfrm>
                    <a:off x="9624854" y="4256199"/>
                    <a:ext cx="85725" cy="85725"/>
                  </a:xfrm>
                  <a:custGeom>
                    <a:avLst/>
                    <a:gdLst>
                      <a:gd name="connsiteX0" fmla="*/ 47149 w 85725"/>
                      <a:gd name="connsiteY0" fmla="*/ 7144 h 85725"/>
                      <a:gd name="connsiteX1" fmla="*/ 7144 w 85725"/>
                      <a:gd name="connsiteY1" fmla="*/ 47149 h 85725"/>
                      <a:gd name="connsiteX2" fmla="*/ 47149 w 85725"/>
                      <a:gd name="connsiteY2" fmla="*/ 87154 h 85725"/>
                      <a:gd name="connsiteX3" fmla="*/ 87154 w 85725"/>
                      <a:gd name="connsiteY3" fmla="*/ 47149 h 85725"/>
                      <a:gd name="connsiteX4" fmla="*/ 47149 w 85725"/>
                      <a:gd name="connsiteY4" fmla="*/ 7144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47149" y="7144"/>
                        </a:moveTo>
                        <a:cubicBezTo>
                          <a:pt x="25241" y="7144"/>
                          <a:pt x="7144" y="25241"/>
                          <a:pt x="7144" y="47149"/>
                        </a:cubicBezTo>
                        <a:cubicBezTo>
                          <a:pt x="7144" y="69056"/>
                          <a:pt x="25241" y="87154"/>
                          <a:pt x="47149" y="87154"/>
                        </a:cubicBezTo>
                        <a:cubicBezTo>
                          <a:pt x="69056" y="87154"/>
                          <a:pt x="87154" y="69056"/>
                          <a:pt x="87154" y="47149"/>
                        </a:cubicBezTo>
                        <a:cubicBezTo>
                          <a:pt x="87154" y="25241"/>
                          <a:pt x="69056" y="7144"/>
                          <a:pt x="47149" y="7144"/>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C70B5FC1-8003-45CE-9234-53A0A5AA24C3}"/>
                      </a:ext>
                    </a:extLst>
                  </p:cNvPr>
                  <p:cNvSpPr/>
                  <p:nvPr/>
                </p:nvSpPr>
                <p:spPr>
                  <a:xfrm>
                    <a:off x="9504839" y="4449556"/>
                    <a:ext cx="85725" cy="85725"/>
                  </a:xfrm>
                  <a:custGeom>
                    <a:avLst/>
                    <a:gdLst>
                      <a:gd name="connsiteX0" fmla="*/ 87154 w 85725"/>
                      <a:gd name="connsiteY0" fmla="*/ 47149 h 85725"/>
                      <a:gd name="connsiteX1" fmla="*/ 47149 w 85725"/>
                      <a:gd name="connsiteY1" fmla="*/ 87154 h 85725"/>
                      <a:gd name="connsiteX2" fmla="*/ 7144 w 85725"/>
                      <a:gd name="connsiteY2" fmla="*/ 47149 h 85725"/>
                      <a:gd name="connsiteX3" fmla="*/ 47149 w 85725"/>
                      <a:gd name="connsiteY3" fmla="*/ 7144 h 85725"/>
                      <a:gd name="connsiteX4" fmla="*/ 87154 w 85725"/>
                      <a:gd name="connsiteY4" fmla="*/ 47149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87154" y="47149"/>
                        </a:moveTo>
                        <a:cubicBezTo>
                          <a:pt x="87154" y="69243"/>
                          <a:pt x="69243" y="87154"/>
                          <a:pt x="47149" y="87154"/>
                        </a:cubicBezTo>
                        <a:cubicBezTo>
                          <a:pt x="25055" y="87154"/>
                          <a:pt x="7144" y="69243"/>
                          <a:pt x="7144" y="47149"/>
                        </a:cubicBezTo>
                        <a:cubicBezTo>
                          <a:pt x="7144" y="25055"/>
                          <a:pt x="25055" y="7144"/>
                          <a:pt x="47149" y="7144"/>
                        </a:cubicBezTo>
                        <a:cubicBezTo>
                          <a:pt x="69243" y="7144"/>
                          <a:pt x="87154" y="25055"/>
                          <a:pt x="87154" y="47149"/>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3A16A54-6DCB-4B35-B55E-E47637DAA742}"/>
                      </a:ext>
                    </a:extLst>
                  </p:cNvPr>
                  <p:cNvSpPr/>
                  <p:nvPr/>
                </p:nvSpPr>
                <p:spPr>
                  <a:xfrm>
                    <a:off x="9349390" y="4121896"/>
                    <a:ext cx="657225" cy="781050"/>
                  </a:xfrm>
                  <a:custGeom>
                    <a:avLst/>
                    <a:gdLst>
                      <a:gd name="connsiteX0" fmla="*/ 435960 w 657225"/>
                      <a:gd name="connsiteY0" fmla="*/ 194786 h 781050"/>
                      <a:gd name="connsiteX1" fmla="*/ 412148 w 657225"/>
                      <a:gd name="connsiteY1" fmla="*/ 206216 h 781050"/>
                      <a:gd name="connsiteX2" fmla="*/ 402623 w 657225"/>
                      <a:gd name="connsiteY2" fmla="*/ 227171 h 781050"/>
                      <a:gd name="connsiteX3" fmla="*/ 411195 w 657225"/>
                      <a:gd name="connsiteY3" fmla="*/ 251936 h 781050"/>
                      <a:gd name="connsiteX4" fmla="*/ 392145 w 657225"/>
                      <a:gd name="connsiteY4" fmla="*/ 270986 h 781050"/>
                      <a:gd name="connsiteX5" fmla="*/ 367380 w 657225"/>
                      <a:gd name="connsiteY5" fmla="*/ 262414 h 781050"/>
                      <a:gd name="connsiteX6" fmla="*/ 346425 w 657225"/>
                      <a:gd name="connsiteY6" fmla="*/ 270986 h 781050"/>
                      <a:gd name="connsiteX7" fmla="*/ 334995 w 657225"/>
                      <a:gd name="connsiteY7" fmla="*/ 293846 h 781050"/>
                      <a:gd name="connsiteX8" fmla="*/ 308325 w 657225"/>
                      <a:gd name="connsiteY8" fmla="*/ 293846 h 781050"/>
                      <a:gd name="connsiteX9" fmla="*/ 296895 w 657225"/>
                      <a:gd name="connsiteY9" fmla="*/ 270034 h 781050"/>
                      <a:gd name="connsiteX10" fmla="*/ 275940 w 657225"/>
                      <a:gd name="connsiteY10" fmla="*/ 261461 h 781050"/>
                      <a:gd name="connsiteX11" fmla="*/ 251175 w 657225"/>
                      <a:gd name="connsiteY11" fmla="*/ 270034 h 781050"/>
                      <a:gd name="connsiteX12" fmla="*/ 232125 w 657225"/>
                      <a:gd name="connsiteY12" fmla="*/ 250984 h 781050"/>
                      <a:gd name="connsiteX13" fmla="*/ 240698 w 657225"/>
                      <a:gd name="connsiteY13" fmla="*/ 226219 h 781050"/>
                      <a:gd name="connsiteX14" fmla="*/ 232125 w 657225"/>
                      <a:gd name="connsiteY14" fmla="*/ 205264 h 781050"/>
                      <a:gd name="connsiteX15" fmla="*/ 208312 w 657225"/>
                      <a:gd name="connsiteY15" fmla="*/ 193834 h 781050"/>
                      <a:gd name="connsiteX16" fmla="*/ 208312 w 657225"/>
                      <a:gd name="connsiteY16" fmla="*/ 167164 h 781050"/>
                      <a:gd name="connsiteX17" fmla="*/ 232125 w 657225"/>
                      <a:gd name="connsiteY17" fmla="*/ 155734 h 781050"/>
                      <a:gd name="connsiteX18" fmla="*/ 240698 w 657225"/>
                      <a:gd name="connsiteY18" fmla="*/ 134779 h 781050"/>
                      <a:gd name="connsiteX19" fmla="*/ 233078 w 657225"/>
                      <a:gd name="connsiteY19" fmla="*/ 110014 h 781050"/>
                      <a:gd name="connsiteX20" fmla="*/ 252128 w 657225"/>
                      <a:gd name="connsiteY20" fmla="*/ 90964 h 781050"/>
                      <a:gd name="connsiteX21" fmla="*/ 276893 w 657225"/>
                      <a:gd name="connsiteY21" fmla="*/ 99536 h 781050"/>
                      <a:gd name="connsiteX22" fmla="*/ 297848 w 657225"/>
                      <a:gd name="connsiteY22" fmla="*/ 90964 h 781050"/>
                      <a:gd name="connsiteX23" fmla="*/ 309278 w 657225"/>
                      <a:gd name="connsiteY23" fmla="*/ 67151 h 781050"/>
                      <a:gd name="connsiteX24" fmla="*/ 335948 w 657225"/>
                      <a:gd name="connsiteY24" fmla="*/ 67151 h 781050"/>
                      <a:gd name="connsiteX25" fmla="*/ 347378 w 657225"/>
                      <a:gd name="connsiteY25" fmla="*/ 90011 h 781050"/>
                      <a:gd name="connsiteX26" fmla="*/ 368333 w 657225"/>
                      <a:gd name="connsiteY26" fmla="*/ 98584 h 781050"/>
                      <a:gd name="connsiteX27" fmla="*/ 393098 w 657225"/>
                      <a:gd name="connsiteY27" fmla="*/ 90011 h 781050"/>
                      <a:gd name="connsiteX28" fmla="*/ 412148 w 657225"/>
                      <a:gd name="connsiteY28" fmla="*/ 109061 h 781050"/>
                      <a:gd name="connsiteX29" fmla="*/ 403575 w 657225"/>
                      <a:gd name="connsiteY29" fmla="*/ 133826 h 781050"/>
                      <a:gd name="connsiteX30" fmla="*/ 412148 w 657225"/>
                      <a:gd name="connsiteY30" fmla="*/ 154781 h 781050"/>
                      <a:gd name="connsiteX31" fmla="*/ 435960 w 657225"/>
                      <a:gd name="connsiteY31" fmla="*/ 166211 h 781050"/>
                      <a:gd name="connsiteX32" fmla="*/ 435960 w 657225"/>
                      <a:gd name="connsiteY32" fmla="*/ 194786 h 781050"/>
                      <a:gd name="connsiteX33" fmla="*/ 315945 w 657225"/>
                      <a:gd name="connsiteY33" fmla="*/ 388144 h 781050"/>
                      <a:gd name="connsiteX34" fmla="*/ 292133 w 657225"/>
                      <a:gd name="connsiteY34" fmla="*/ 399574 h 781050"/>
                      <a:gd name="connsiteX35" fmla="*/ 283560 w 657225"/>
                      <a:gd name="connsiteY35" fmla="*/ 420529 h 781050"/>
                      <a:gd name="connsiteX36" fmla="*/ 291180 w 657225"/>
                      <a:gd name="connsiteY36" fmla="*/ 445294 h 781050"/>
                      <a:gd name="connsiteX37" fmla="*/ 272130 w 657225"/>
                      <a:gd name="connsiteY37" fmla="*/ 464344 h 781050"/>
                      <a:gd name="connsiteX38" fmla="*/ 247365 w 657225"/>
                      <a:gd name="connsiteY38" fmla="*/ 455771 h 781050"/>
                      <a:gd name="connsiteX39" fmla="*/ 226410 w 657225"/>
                      <a:gd name="connsiteY39" fmla="*/ 464344 h 781050"/>
                      <a:gd name="connsiteX40" fmla="*/ 215933 w 657225"/>
                      <a:gd name="connsiteY40" fmla="*/ 487204 h 781050"/>
                      <a:gd name="connsiteX41" fmla="*/ 189262 w 657225"/>
                      <a:gd name="connsiteY41" fmla="*/ 487204 h 781050"/>
                      <a:gd name="connsiteX42" fmla="*/ 177833 w 657225"/>
                      <a:gd name="connsiteY42" fmla="*/ 463391 h 781050"/>
                      <a:gd name="connsiteX43" fmla="*/ 156878 w 657225"/>
                      <a:gd name="connsiteY43" fmla="*/ 454819 h 781050"/>
                      <a:gd name="connsiteX44" fmla="*/ 132113 w 657225"/>
                      <a:gd name="connsiteY44" fmla="*/ 462439 h 781050"/>
                      <a:gd name="connsiteX45" fmla="*/ 113063 w 657225"/>
                      <a:gd name="connsiteY45" fmla="*/ 443389 h 781050"/>
                      <a:gd name="connsiteX46" fmla="*/ 121635 w 657225"/>
                      <a:gd name="connsiteY46" fmla="*/ 418624 h 781050"/>
                      <a:gd name="connsiteX47" fmla="*/ 113063 w 657225"/>
                      <a:gd name="connsiteY47" fmla="*/ 397669 h 781050"/>
                      <a:gd name="connsiteX48" fmla="*/ 89250 w 657225"/>
                      <a:gd name="connsiteY48" fmla="*/ 386239 h 781050"/>
                      <a:gd name="connsiteX49" fmla="*/ 89250 w 657225"/>
                      <a:gd name="connsiteY49" fmla="*/ 359569 h 781050"/>
                      <a:gd name="connsiteX50" fmla="*/ 113063 w 657225"/>
                      <a:gd name="connsiteY50" fmla="*/ 348139 h 781050"/>
                      <a:gd name="connsiteX51" fmla="*/ 121635 w 657225"/>
                      <a:gd name="connsiteY51" fmla="*/ 327184 h 781050"/>
                      <a:gd name="connsiteX52" fmla="*/ 113063 w 657225"/>
                      <a:gd name="connsiteY52" fmla="*/ 302419 h 781050"/>
                      <a:gd name="connsiteX53" fmla="*/ 132113 w 657225"/>
                      <a:gd name="connsiteY53" fmla="*/ 283369 h 781050"/>
                      <a:gd name="connsiteX54" fmla="*/ 156878 w 657225"/>
                      <a:gd name="connsiteY54" fmla="*/ 291941 h 781050"/>
                      <a:gd name="connsiteX55" fmla="*/ 177833 w 657225"/>
                      <a:gd name="connsiteY55" fmla="*/ 283369 h 781050"/>
                      <a:gd name="connsiteX56" fmla="*/ 189262 w 657225"/>
                      <a:gd name="connsiteY56" fmla="*/ 259556 h 781050"/>
                      <a:gd name="connsiteX57" fmla="*/ 216885 w 657225"/>
                      <a:gd name="connsiteY57" fmla="*/ 259556 h 781050"/>
                      <a:gd name="connsiteX58" fmla="*/ 228315 w 657225"/>
                      <a:gd name="connsiteY58" fmla="*/ 283369 h 781050"/>
                      <a:gd name="connsiteX59" fmla="*/ 249270 w 657225"/>
                      <a:gd name="connsiteY59" fmla="*/ 291941 h 781050"/>
                      <a:gd name="connsiteX60" fmla="*/ 274035 w 657225"/>
                      <a:gd name="connsiteY60" fmla="*/ 283369 h 781050"/>
                      <a:gd name="connsiteX61" fmla="*/ 293085 w 657225"/>
                      <a:gd name="connsiteY61" fmla="*/ 302419 h 781050"/>
                      <a:gd name="connsiteX62" fmla="*/ 284512 w 657225"/>
                      <a:gd name="connsiteY62" fmla="*/ 327184 h 781050"/>
                      <a:gd name="connsiteX63" fmla="*/ 293085 w 657225"/>
                      <a:gd name="connsiteY63" fmla="*/ 348139 h 781050"/>
                      <a:gd name="connsiteX64" fmla="*/ 316898 w 657225"/>
                      <a:gd name="connsiteY64" fmla="*/ 359569 h 781050"/>
                      <a:gd name="connsiteX65" fmla="*/ 315945 w 657225"/>
                      <a:gd name="connsiteY65" fmla="*/ 388144 h 781050"/>
                      <a:gd name="connsiteX66" fmla="*/ 315945 w 657225"/>
                      <a:gd name="connsiteY66" fmla="*/ 388144 h 781050"/>
                      <a:gd name="connsiteX67" fmla="*/ 645510 w 657225"/>
                      <a:gd name="connsiteY67" fmla="*/ 423386 h 781050"/>
                      <a:gd name="connsiteX68" fmla="*/ 579788 w 657225"/>
                      <a:gd name="connsiteY68" fmla="*/ 309086 h 781050"/>
                      <a:gd name="connsiteX69" fmla="*/ 579788 w 657225"/>
                      <a:gd name="connsiteY69" fmla="*/ 304324 h 781050"/>
                      <a:gd name="connsiteX70" fmla="*/ 439770 w 657225"/>
                      <a:gd name="connsiteY70" fmla="*/ 47149 h 781050"/>
                      <a:gd name="connsiteX71" fmla="*/ 147353 w 657225"/>
                      <a:gd name="connsiteY71" fmla="*/ 47149 h 781050"/>
                      <a:gd name="connsiteX72" fmla="*/ 7335 w 657225"/>
                      <a:gd name="connsiteY72" fmla="*/ 304324 h 781050"/>
                      <a:gd name="connsiteX73" fmla="*/ 119730 w 657225"/>
                      <a:gd name="connsiteY73" fmla="*/ 534829 h 781050"/>
                      <a:gd name="connsiteX74" fmla="*/ 119730 w 657225"/>
                      <a:gd name="connsiteY74" fmla="*/ 775811 h 781050"/>
                      <a:gd name="connsiteX75" fmla="*/ 420720 w 657225"/>
                      <a:gd name="connsiteY75" fmla="*/ 775811 h 781050"/>
                      <a:gd name="connsiteX76" fmla="*/ 420720 w 657225"/>
                      <a:gd name="connsiteY76" fmla="*/ 661511 h 781050"/>
                      <a:gd name="connsiteX77" fmla="*/ 467393 w 657225"/>
                      <a:gd name="connsiteY77" fmla="*/ 661511 h 781050"/>
                      <a:gd name="connsiteX78" fmla="*/ 547402 w 657225"/>
                      <a:gd name="connsiteY78" fmla="*/ 628174 h 781050"/>
                      <a:gd name="connsiteX79" fmla="*/ 579788 w 657225"/>
                      <a:gd name="connsiteY79" fmla="*/ 547211 h 781050"/>
                      <a:gd name="connsiteX80" fmla="*/ 579788 w 657225"/>
                      <a:gd name="connsiteY80" fmla="*/ 490061 h 781050"/>
                      <a:gd name="connsiteX81" fmla="*/ 621698 w 657225"/>
                      <a:gd name="connsiteY81" fmla="*/ 490061 h 781050"/>
                      <a:gd name="connsiteX82" fmla="*/ 645510 w 657225"/>
                      <a:gd name="connsiteY82" fmla="*/ 423386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57225" h="781050">
                        <a:moveTo>
                          <a:pt x="435960" y="194786"/>
                        </a:moveTo>
                        <a:lnTo>
                          <a:pt x="412148" y="206216"/>
                        </a:lnTo>
                        <a:cubicBezTo>
                          <a:pt x="410243" y="213836"/>
                          <a:pt x="406433" y="220504"/>
                          <a:pt x="402623" y="227171"/>
                        </a:cubicBezTo>
                        <a:lnTo>
                          <a:pt x="411195" y="251936"/>
                        </a:lnTo>
                        <a:lnTo>
                          <a:pt x="392145" y="270986"/>
                        </a:lnTo>
                        <a:lnTo>
                          <a:pt x="367380" y="262414"/>
                        </a:lnTo>
                        <a:cubicBezTo>
                          <a:pt x="360712" y="266224"/>
                          <a:pt x="354045" y="269081"/>
                          <a:pt x="346425" y="270986"/>
                        </a:cubicBezTo>
                        <a:lnTo>
                          <a:pt x="334995" y="293846"/>
                        </a:lnTo>
                        <a:lnTo>
                          <a:pt x="308325" y="293846"/>
                        </a:lnTo>
                        <a:lnTo>
                          <a:pt x="296895" y="270034"/>
                        </a:lnTo>
                        <a:cubicBezTo>
                          <a:pt x="289275" y="268129"/>
                          <a:pt x="282608" y="265271"/>
                          <a:pt x="275940" y="261461"/>
                        </a:cubicBezTo>
                        <a:lnTo>
                          <a:pt x="251175" y="270034"/>
                        </a:lnTo>
                        <a:lnTo>
                          <a:pt x="232125" y="250984"/>
                        </a:lnTo>
                        <a:lnTo>
                          <a:pt x="240698" y="226219"/>
                        </a:lnTo>
                        <a:cubicBezTo>
                          <a:pt x="236887" y="219551"/>
                          <a:pt x="234030" y="212884"/>
                          <a:pt x="232125" y="205264"/>
                        </a:cubicBezTo>
                        <a:lnTo>
                          <a:pt x="208312" y="193834"/>
                        </a:lnTo>
                        <a:lnTo>
                          <a:pt x="208312" y="167164"/>
                        </a:lnTo>
                        <a:lnTo>
                          <a:pt x="232125" y="155734"/>
                        </a:lnTo>
                        <a:cubicBezTo>
                          <a:pt x="234030" y="148114"/>
                          <a:pt x="236887" y="141446"/>
                          <a:pt x="240698" y="134779"/>
                        </a:cubicBezTo>
                        <a:lnTo>
                          <a:pt x="233078" y="110014"/>
                        </a:lnTo>
                        <a:lnTo>
                          <a:pt x="252128" y="90964"/>
                        </a:lnTo>
                        <a:lnTo>
                          <a:pt x="276893" y="99536"/>
                        </a:lnTo>
                        <a:cubicBezTo>
                          <a:pt x="283560" y="95726"/>
                          <a:pt x="290228" y="92869"/>
                          <a:pt x="297848" y="90964"/>
                        </a:cubicBezTo>
                        <a:lnTo>
                          <a:pt x="309278" y="67151"/>
                        </a:lnTo>
                        <a:lnTo>
                          <a:pt x="335948" y="67151"/>
                        </a:lnTo>
                        <a:lnTo>
                          <a:pt x="347378" y="90011"/>
                        </a:lnTo>
                        <a:cubicBezTo>
                          <a:pt x="354998" y="91916"/>
                          <a:pt x="361665" y="94774"/>
                          <a:pt x="368333" y="98584"/>
                        </a:cubicBezTo>
                        <a:lnTo>
                          <a:pt x="393098" y="90011"/>
                        </a:lnTo>
                        <a:lnTo>
                          <a:pt x="412148" y="109061"/>
                        </a:lnTo>
                        <a:lnTo>
                          <a:pt x="403575" y="133826"/>
                        </a:lnTo>
                        <a:cubicBezTo>
                          <a:pt x="407385" y="140494"/>
                          <a:pt x="410243" y="147161"/>
                          <a:pt x="412148" y="154781"/>
                        </a:cubicBezTo>
                        <a:lnTo>
                          <a:pt x="435960" y="166211"/>
                        </a:lnTo>
                        <a:lnTo>
                          <a:pt x="435960" y="194786"/>
                        </a:lnTo>
                        <a:close/>
                        <a:moveTo>
                          <a:pt x="315945" y="388144"/>
                        </a:moveTo>
                        <a:lnTo>
                          <a:pt x="292133" y="399574"/>
                        </a:lnTo>
                        <a:cubicBezTo>
                          <a:pt x="290228" y="407194"/>
                          <a:pt x="287370" y="413861"/>
                          <a:pt x="283560" y="420529"/>
                        </a:cubicBezTo>
                        <a:lnTo>
                          <a:pt x="291180" y="445294"/>
                        </a:lnTo>
                        <a:lnTo>
                          <a:pt x="272130" y="464344"/>
                        </a:lnTo>
                        <a:lnTo>
                          <a:pt x="247365" y="455771"/>
                        </a:lnTo>
                        <a:cubicBezTo>
                          <a:pt x="240698" y="459581"/>
                          <a:pt x="234030" y="462439"/>
                          <a:pt x="226410" y="464344"/>
                        </a:cubicBezTo>
                        <a:lnTo>
                          <a:pt x="215933" y="487204"/>
                        </a:lnTo>
                        <a:lnTo>
                          <a:pt x="189262" y="487204"/>
                        </a:lnTo>
                        <a:lnTo>
                          <a:pt x="177833" y="463391"/>
                        </a:lnTo>
                        <a:cubicBezTo>
                          <a:pt x="170213" y="461486"/>
                          <a:pt x="163545" y="458629"/>
                          <a:pt x="156878" y="454819"/>
                        </a:cubicBezTo>
                        <a:lnTo>
                          <a:pt x="132113" y="462439"/>
                        </a:lnTo>
                        <a:lnTo>
                          <a:pt x="113063" y="443389"/>
                        </a:lnTo>
                        <a:lnTo>
                          <a:pt x="121635" y="418624"/>
                        </a:lnTo>
                        <a:cubicBezTo>
                          <a:pt x="117825" y="411956"/>
                          <a:pt x="114967" y="405289"/>
                          <a:pt x="113063" y="397669"/>
                        </a:cubicBezTo>
                        <a:lnTo>
                          <a:pt x="89250" y="386239"/>
                        </a:lnTo>
                        <a:lnTo>
                          <a:pt x="89250" y="359569"/>
                        </a:lnTo>
                        <a:lnTo>
                          <a:pt x="113063" y="348139"/>
                        </a:lnTo>
                        <a:cubicBezTo>
                          <a:pt x="114967" y="340519"/>
                          <a:pt x="117825" y="333851"/>
                          <a:pt x="121635" y="327184"/>
                        </a:cubicBezTo>
                        <a:lnTo>
                          <a:pt x="113063" y="302419"/>
                        </a:lnTo>
                        <a:lnTo>
                          <a:pt x="132113" y="283369"/>
                        </a:lnTo>
                        <a:lnTo>
                          <a:pt x="156878" y="291941"/>
                        </a:lnTo>
                        <a:cubicBezTo>
                          <a:pt x="163545" y="288131"/>
                          <a:pt x="170213" y="285274"/>
                          <a:pt x="177833" y="283369"/>
                        </a:cubicBezTo>
                        <a:lnTo>
                          <a:pt x="189262" y="259556"/>
                        </a:lnTo>
                        <a:lnTo>
                          <a:pt x="216885" y="259556"/>
                        </a:lnTo>
                        <a:lnTo>
                          <a:pt x="228315" y="283369"/>
                        </a:lnTo>
                        <a:cubicBezTo>
                          <a:pt x="235935" y="285274"/>
                          <a:pt x="242603" y="288131"/>
                          <a:pt x="249270" y="291941"/>
                        </a:cubicBezTo>
                        <a:lnTo>
                          <a:pt x="274035" y="283369"/>
                        </a:lnTo>
                        <a:lnTo>
                          <a:pt x="293085" y="302419"/>
                        </a:lnTo>
                        <a:lnTo>
                          <a:pt x="284512" y="327184"/>
                        </a:lnTo>
                        <a:cubicBezTo>
                          <a:pt x="288323" y="333851"/>
                          <a:pt x="291180" y="340519"/>
                          <a:pt x="293085" y="348139"/>
                        </a:cubicBezTo>
                        <a:lnTo>
                          <a:pt x="316898" y="359569"/>
                        </a:lnTo>
                        <a:lnTo>
                          <a:pt x="315945" y="388144"/>
                        </a:lnTo>
                        <a:lnTo>
                          <a:pt x="315945" y="388144"/>
                        </a:lnTo>
                        <a:close/>
                        <a:moveTo>
                          <a:pt x="645510" y="423386"/>
                        </a:moveTo>
                        <a:lnTo>
                          <a:pt x="579788" y="309086"/>
                        </a:lnTo>
                        <a:lnTo>
                          <a:pt x="579788" y="304324"/>
                        </a:lnTo>
                        <a:cubicBezTo>
                          <a:pt x="583598" y="199549"/>
                          <a:pt x="530258" y="101441"/>
                          <a:pt x="439770" y="47149"/>
                        </a:cubicBezTo>
                        <a:cubicBezTo>
                          <a:pt x="349283" y="-6191"/>
                          <a:pt x="237840" y="-6191"/>
                          <a:pt x="147353" y="47149"/>
                        </a:cubicBezTo>
                        <a:cubicBezTo>
                          <a:pt x="56865" y="100489"/>
                          <a:pt x="3525" y="199549"/>
                          <a:pt x="7335" y="304324"/>
                        </a:cubicBezTo>
                        <a:cubicBezTo>
                          <a:pt x="7335" y="394811"/>
                          <a:pt x="48292" y="479584"/>
                          <a:pt x="119730" y="534829"/>
                        </a:cubicBezTo>
                        <a:lnTo>
                          <a:pt x="119730" y="775811"/>
                        </a:lnTo>
                        <a:lnTo>
                          <a:pt x="420720" y="775811"/>
                        </a:lnTo>
                        <a:lnTo>
                          <a:pt x="420720" y="661511"/>
                        </a:lnTo>
                        <a:lnTo>
                          <a:pt x="467393" y="661511"/>
                        </a:lnTo>
                        <a:cubicBezTo>
                          <a:pt x="497873" y="661511"/>
                          <a:pt x="526448" y="649129"/>
                          <a:pt x="547402" y="628174"/>
                        </a:cubicBezTo>
                        <a:cubicBezTo>
                          <a:pt x="568358" y="606266"/>
                          <a:pt x="579788" y="577691"/>
                          <a:pt x="579788" y="547211"/>
                        </a:cubicBezTo>
                        <a:lnTo>
                          <a:pt x="579788" y="490061"/>
                        </a:lnTo>
                        <a:lnTo>
                          <a:pt x="621698" y="490061"/>
                        </a:lnTo>
                        <a:cubicBezTo>
                          <a:pt x="646463" y="487204"/>
                          <a:pt x="668370" y="458629"/>
                          <a:pt x="645510" y="423386"/>
                        </a:cubicBezTo>
                        <a:close/>
                      </a:path>
                    </a:pathLst>
                  </a:custGeom>
                  <a:grpFill/>
                  <a:ln w="9525" cap="flat">
                    <a:noFill/>
                    <a:prstDash val="solid"/>
                    <a:miter/>
                  </a:ln>
                </p:spPr>
                <p:txBody>
                  <a:bodyPr rtlCol="0" anchor="ctr"/>
                  <a:lstStyle/>
                  <a:p>
                    <a:endParaRPr lang="en-US"/>
                  </a:p>
                </p:txBody>
              </p:sp>
            </p:grpSp>
            <p:grpSp>
              <p:nvGrpSpPr>
                <p:cNvPr id="50" name="Group 49">
                  <a:extLst>
                    <a:ext uri="{FF2B5EF4-FFF2-40B4-BE49-F238E27FC236}">
                      <a16:creationId xmlns:a16="http://schemas.microsoft.com/office/drawing/2014/main" id="{E65F5FAE-7ED0-4D5D-AA01-B84ACE65AE74}"/>
                    </a:ext>
                  </a:extLst>
                </p:cNvPr>
                <p:cNvGrpSpPr/>
                <p:nvPr/>
              </p:nvGrpSpPr>
              <p:grpSpPr>
                <a:xfrm rot="664838">
                  <a:off x="9985946" y="4468348"/>
                  <a:ext cx="300990" cy="514350"/>
                  <a:chOff x="6312314" y="2845556"/>
                  <a:chExt cx="300990" cy="514350"/>
                </a:xfrm>
                <a:solidFill>
                  <a:srgbClr val="A3AB16"/>
                </a:solidFill>
              </p:grpSpPr>
              <p:sp>
                <p:nvSpPr>
                  <p:cNvPr id="45" name="Freeform: Shape 44">
                    <a:extLst>
                      <a:ext uri="{FF2B5EF4-FFF2-40B4-BE49-F238E27FC236}">
                        <a16:creationId xmlns:a16="http://schemas.microsoft.com/office/drawing/2014/main" id="{8906C699-A0E6-41F1-8026-01B95D675846}"/>
                      </a:ext>
                    </a:extLst>
                  </p:cNvPr>
                  <p:cNvSpPr/>
                  <p:nvPr/>
                </p:nvSpPr>
                <p:spPr>
                  <a:xfrm>
                    <a:off x="6460904" y="2845556"/>
                    <a:ext cx="152400" cy="514350"/>
                  </a:xfrm>
                  <a:custGeom>
                    <a:avLst/>
                    <a:gdLst>
                      <a:gd name="connsiteX0" fmla="*/ 44291 w 152400"/>
                      <a:gd name="connsiteY0" fmla="*/ 7144 h 514350"/>
                      <a:gd name="connsiteX1" fmla="*/ 7144 w 152400"/>
                      <a:gd name="connsiteY1" fmla="*/ 44291 h 514350"/>
                      <a:gd name="connsiteX2" fmla="*/ 7144 w 152400"/>
                      <a:gd name="connsiteY2" fmla="*/ 472916 h 514350"/>
                      <a:gd name="connsiteX3" fmla="*/ 44291 w 152400"/>
                      <a:gd name="connsiteY3" fmla="*/ 510064 h 514350"/>
                      <a:gd name="connsiteX4" fmla="*/ 44291 w 152400"/>
                      <a:gd name="connsiteY4" fmla="*/ 7144 h 514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514350">
                        <a:moveTo>
                          <a:pt x="44291" y="7144"/>
                        </a:moveTo>
                        <a:lnTo>
                          <a:pt x="7144" y="44291"/>
                        </a:lnTo>
                        <a:cubicBezTo>
                          <a:pt x="125254" y="162401"/>
                          <a:pt x="125254" y="354806"/>
                          <a:pt x="7144" y="472916"/>
                        </a:cubicBezTo>
                        <a:lnTo>
                          <a:pt x="44291" y="510064"/>
                        </a:lnTo>
                        <a:cubicBezTo>
                          <a:pt x="183356" y="371951"/>
                          <a:pt x="183356" y="146209"/>
                          <a:pt x="44291" y="7144"/>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12D347EC-5925-45C0-9CC5-694970C4B5C7}"/>
                      </a:ext>
                    </a:extLst>
                  </p:cNvPr>
                  <p:cNvSpPr/>
                  <p:nvPr/>
                </p:nvSpPr>
                <p:spPr>
                  <a:xfrm>
                    <a:off x="6385657" y="2919851"/>
                    <a:ext cx="123825" cy="361950"/>
                  </a:xfrm>
                  <a:custGeom>
                    <a:avLst/>
                    <a:gdLst>
                      <a:gd name="connsiteX0" fmla="*/ 44291 w 123825"/>
                      <a:gd name="connsiteY0" fmla="*/ 7144 h 361950"/>
                      <a:gd name="connsiteX1" fmla="*/ 7144 w 123825"/>
                      <a:gd name="connsiteY1" fmla="*/ 44291 h 361950"/>
                      <a:gd name="connsiteX2" fmla="*/ 7144 w 123825"/>
                      <a:gd name="connsiteY2" fmla="*/ 324326 h 361950"/>
                      <a:gd name="connsiteX3" fmla="*/ 44291 w 123825"/>
                      <a:gd name="connsiteY3" fmla="*/ 361474 h 361950"/>
                      <a:gd name="connsiteX4" fmla="*/ 44291 w 123825"/>
                      <a:gd name="connsiteY4" fmla="*/ 7144 h 361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825" h="361950">
                        <a:moveTo>
                          <a:pt x="44291" y="7144"/>
                        </a:moveTo>
                        <a:lnTo>
                          <a:pt x="7144" y="44291"/>
                        </a:lnTo>
                        <a:cubicBezTo>
                          <a:pt x="84296" y="121444"/>
                          <a:pt x="84296" y="246221"/>
                          <a:pt x="7144" y="324326"/>
                        </a:cubicBezTo>
                        <a:lnTo>
                          <a:pt x="44291" y="361474"/>
                        </a:lnTo>
                        <a:cubicBezTo>
                          <a:pt x="142399" y="263366"/>
                          <a:pt x="142399" y="105251"/>
                          <a:pt x="44291" y="7144"/>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EA5D3396-4893-4EB6-97E6-AFAAF77EE2E2}"/>
                      </a:ext>
                    </a:extLst>
                  </p:cNvPr>
                  <p:cNvSpPr/>
                  <p:nvPr/>
                </p:nvSpPr>
                <p:spPr>
                  <a:xfrm>
                    <a:off x="6312314" y="2996051"/>
                    <a:ext cx="85725" cy="219075"/>
                  </a:xfrm>
                  <a:custGeom>
                    <a:avLst/>
                    <a:gdLst>
                      <a:gd name="connsiteX0" fmla="*/ 44291 w 85725"/>
                      <a:gd name="connsiteY0" fmla="*/ 7144 h 219075"/>
                      <a:gd name="connsiteX1" fmla="*/ 7144 w 85725"/>
                      <a:gd name="connsiteY1" fmla="*/ 44291 h 219075"/>
                      <a:gd name="connsiteX2" fmla="*/ 7144 w 85725"/>
                      <a:gd name="connsiteY2" fmla="*/ 174784 h 219075"/>
                      <a:gd name="connsiteX3" fmla="*/ 44291 w 85725"/>
                      <a:gd name="connsiteY3" fmla="*/ 211931 h 219075"/>
                      <a:gd name="connsiteX4" fmla="*/ 44291 w 85725"/>
                      <a:gd name="connsiteY4" fmla="*/ 7144 h 219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219075">
                        <a:moveTo>
                          <a:pt x="44291" y="7144"/>
                        </a:moveTo>
                        <a:lnTo>
                          <a:pt x="7144" y="44291"/>
                        </a:lnTo>
                        <a:cubicBezTo>
                          <a:pt x="43339" y="80486"/>
                          <a:pt x="43339" y="138589"/>
                          <a:pt x="7144" y="174784"/>
                        </a:cubicBezTo>
                        <a:lnTo>
                          <a:pt x="44291" y="211931"/>
                        </a:lnTo>
                        <a:cubicBezTo>
                          <a:pt x="101441" y="154781"/>
                          <a:pt x="101441" y="63341"/>
                          <a:pt x="44291" y="7144"/>
                        </a:cubicBezTo>
                        <a:close/>
                      </a:path>
                    </a:pathLst>
                  </a:custGeom>
                  <a:grpFill/>
                  <a:ln w="9525" cap="flat">
                    <a:noFill/>
                    <a:prstDash val="solid"/>
                    <a:miter/>
                  </a:ln>
                </p:spPr>
                <p:txBody>
                  <a:bodyPr rtlCol="0" anchor="ctr"/>
                  <a:lstStyle/>
                  <a:p>
                    <a:endParaRPr lang="en-US"/>
                  </a:p>
                </p:txBody>
              </p:sp>
            </p:grpSp>
          </p:grpSp>
        </p:grpSp>
      </p:grpSp>
      <p:sp>
        <p:nvSpPr>
          <p:cNvPr id="56" name="Rectangle 55">
            <a:extLst>
              <a:ext uri="{FF2B5EF4-FFF2-40B4-BE49-F238E27FC236}">
                <a16:creationId xmlns:a16="http://schemas.microsoft.com/office/drawing/2014/main" id="{00F1827A-ED72-487A-AC69-4D87D122CA81}"/>
              </a:ext>
            </a:extLst>
          </p:cNvPr>
          <p:cNvSpPr/>
          <p:nvPr/>
        </p:nvSpPr>
        <p:spPr>
          <a:xfrm>
            <a:off x="4822825" y="1485900"/>
            <a:ext cx="2282317" cy="33528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946580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B9EA6E4-4F47-47C6-9AB3-B1E259D70E2D}"/>
              </a:ext>
            </a:extLst>
          </p:cNvPr>
          <p:cNvSpPr>
            <a:spLocks noGrp="1"/>
          </p:cNvSpPr>
          <p:nvPr>
            <p:ph type="title"/>
          </p:nvPr>
        </p:nvSpPr>
        <p:spPr/>
        <p:txBody>
          <a:bodyPr>
            <a:normAutofit fontScale="90000"/>
          </a:bodyPr>
          <a:lstStyle/>
          <a:p>
            <a:r>
              <a:rPr lang="en-US" dirty="0"/>
              <a:t>ELECTRONIC COMMUNICATIONS</a:t>
            </a:r>
          </a:p>
        </p:txBody>
      </p:sp>
      <p:grpSp>
        <p:nvGrpSpPr>
          <p:cNvPr id="53" name="Group 52">
            <a:extLst>
              <a:ext uri="{FF2B5EF4-FFF2-40B4-BE49-F238E27FC236}">
                <a16:creationId xmlns:a16="http://schemas.microsoft.com/office/drawing/2014/main" id="{0A7CD22A-433C-4D23-BEC4-B66084DB05C1}"/>
              </a:ext>
            </a:extLst>
          </p:cNvPr>
          <p:cNvGrpSpPr/>
          <p:nvPr/>
        </p:nvGrpSpPr>
        <p:grpSpPr>
          <a:xfrm>
            <a:off x="288925" y="2320525"/>
            <a:ext cx="2514600" cy="2057263"/>
            <a:chOff x="288925" y="2925217"/>
            <a:chExt cx="2514600" cy="2057263"/>
          </a:xfrm>
        </p:grpSpPr>
        <p:sp>
          <p:nvSpPr>
            <p:cNvPr id="12" name="TextBox 11">
              <a:extLst>
                <a:ext uri="{FF2B5EF4-FFF2-40B4-BE49-F238E27FC236}">
                  <a16:creationId xmlns:a16="http://schemas.microsoft.com/office/drawing/2014/main" id="{A7ACE8C4-B883-42C8-BCBF-F2F7FC4EB348}"/>
                </a:ext>
              </a:extLst>
            </p:cNvPr>
            <p:cNvSpPr txBox="1"/>
            <p:nvPr/>
          </p:nvSpPr>
          <p:spPr>
            <a:xfrm>
              <a:off x="288925" y="4336149"/>
              <a:ext cx="2514600" cy="646331"/>
            </a:xfrm>
            <a:prstGeom prst="rect">
              <a:avLst/>
            </a:prstGeom>
            <a:noFill/>
          </p:spPr>
          <p:txBody>
            <a:bodyPr wrap="square" rtlCol="0">
              <a:spAutoFit/>
            </a:bodyPr>
            <a:lstStyle/>
            <a:p>
              <a:pPr algn="ctr"/>
              <a:r>
                <a:rPr lang="en-US" dirty="0">
                  <a:solidFill>
                    <a:srgbClr val="717175"/>
                  </a:solidFill>
                </a:rPr>
                <a:t>For Business </a:t>
              </a:r>
            </a:p>
            <a:p>
              <a:pPr algn="ctr"/>
              <a:r>
                <a:rPr lang="en-US" dirty="0">
                  <a:solidFill>
                    <a:srgbClr val="717175"/>
                  </a:solidFill>
                </a:rPr>
                <a:t>Use Only</a:t>
              </a:r>
            </a:p>
          </p:txBody>
        </p:sp>
        <p:sp>
          <p:nvSpPr>
            <p:cNvPr id="36" name="Graphic 18" descr="Monitor">
              <a:extLst>
                <a:ext uri="{FF2B5EF4-FFF2-40B4-BE49-F238E27FC236}">
                  <a16:creationId xmlns:a16="http://schemas.microsoft.com/office/drawing/2014/main" id="{25B9EE12-ED30-4A23-9D5B-5A64E405C7E0}"/>
                </a:ext>
              </a:extLst>
            </p:cNvPr>
            <p:cNvSpPr/>
            <p:nvPr/>
          </p:nvSpPr>
          <p:spPr>
            <a:xfrm>
              <a:off x="813991" y="2925217"/>
              <a:ext cx="1464469" cy="1250156"/>
            </a:xfrm>
            <a:custGeom>
              <a:avLst/>
              <a:gdLst>
                <a:gd name="connsiteX0" fmla="*/ 1346709 w 1464468"/>
                <a:gd name="connsiteY0" fmla="*/ 918084 h 1250156"/>
                <a:gd name="connsiteX1" fmla="*/ 132271 w 1464468"/>
                <a:gd name="connsiteY1" fmla="*/ 918084 h 1250156"/>
                <a:gd name="connsiteX2" fmla="*/ 132271 w 1464468"/>
                <a:gd name="connsiteY2" fmla="*/ 132271 h 1250156"/>
                <a:gd name="connsiteX3" fmla="*/ 1346709 w 1464468"/>
                <a:gd name="connsiteY3" fmla="*/ 132271 h 1250156"/>
                <a:gd name="connsiteX4" fmla="*/ 1346709 w 1464468"/>
                <a:gd name="connsiteY4" fmla="*/ 918084 h 1250156"/>
                <a:gd name="connsiteX5" fmla="*/ 1382427 w 1464468"/>
                <a:gd name="connsiteY5" fmla="*/ 25115 h 1250156"/>
                <a:gd name="connsiteX6" fmla="*/ 96552 w 1464468"/>
                <a:gd name="connsiteY6" fmla="*/ 25115 h 1250156"/>
                <a:gd name="connsiteX7" fmla="*/ 25115 w 1464468"/>
                <a:gd name="connsiteY7" fmla="*/ 96552 h 1250156"/>
                <a:gd name="connsiteX8" fmla="*/ 25115 w 1464468"/>
                <a:gd name="connsiteY8" fmla="*/ 953802 h 1250156"/>
                <a:gd name="connsiteX9" fmla="*/ 96552 w 1464468"/>
                <a:gd name="connsiteY9" fmla="*/ 1025240 h 1250156"/>
                <a:gd name="connsiteX10" fmla="*/ 596615 w 1464468"/>
                <a:gd name="connsiteY10" fmla="*/ 1025240 h 1250156"/>
                <a:gd name="connsiteX11" fmla="*/ 596615 w 1464468"/>
                <a:gd name="connsiteY11" fmla="*/ 1132396 h 1250156"/>
                <a:gd name="connsiteX12" fmla="*/ 418021 w 1464468"/>
                <a:gd name="connsiteY12" fmla="*/ 1132396 h 1250156"/>
                <a:gd name="connsiteX13" fmla="*/ 418021 w 1464468"/>
                <a:gd name="connsiteY13" fmla="*/ 1239552 h 1250156"/>
                <a:gd name="connsiteX14" fmla="*/ 1060959 w 1464468"/>
                <a:gd name="connsiteY14" fmla="*/ 1239552 h 1250156"/>
                <a:gd name="connsiteX15" fmla="*/ 1060959 w 1464468"/>
                <a:gd name="connsiteY15" fmla="*/ 1132396 h 1250156"/>
                <a:gd name="connsiteX16" fmla="*/ 882365 w 1464468"/>
                <a:gd name="connsiteY16" fmla="*/ 1132396 h 1250156"/>
                <a:gd name="connsiteX17" fmla="*/ 882365 w 1464468"/>
                <a:gd name="connsiteY17" fmla="*/ 1025240 h 1250156"/>
                <a:gd name="connsiteX18" fmla="*/ 1382427 w 1464468"/>
                <a:gd name="connsiteY18" fmla="*/ 1025240 h 1250156"/>
                <a:gd name="connsiteX19" fmla="*/ 1453865 w 1464468"/>
                <a:gd name="connsiteY19" fmla="*/ 953802 h 1250156"/>
                <a:gd name="connsiteX20" fmla="*/ 1453865 w 1464468"/>
                <a:gd name="connsiteY20" fmla="*/ 96552 h 1250156"/>
                <a:gd name="connsiteX21" fmla="*/ 1382427 w 1464468"/>
                <a:gd name="connsiteY21" fmla="*/ 25115 h 1250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64468" h="1250156">
                  <a:moveTo>
                    <a:pt x="1346709" y="918084"/>
                  </a:moveTo>
                  <a:lnTo>
                    <a:pt x="132271" y="918084"/>
                  </a:lnTo>
                  <a:lnTo>
                    <a:pt x="132271" y="132271"/>
                  </a:lnTo>
                  <a:lnTo>
                    <a:pt x="1346709" y="132271"/>
                  </a:lnTo>
                  <a:lnTo>
                    <a:pt x="1346709" y="918084"/>
                  </a:lnTo>
                  <a:close/>
                  <a:moveTo>
                    <a:pt x="1382427" y="25115"/>
                  </a:moveTo>
                  <a:lnTo>
                    <a:pt x="96552" y="25115"/>
                  </a:lnTo>
                  <a:cubicBezTo>
                    <a:pt x="57262" y="25115"/>
                    <a:pt x="25115" y="57262"/>
                    <a:pt x="25115" y="96552"/>
                  </a:cubicBezTo>
                  <a:lnTo>
                    <a:pt x="25115" y="953802"/>
                  </a:lnTo>
                  <a:cubicBezTo>
                    <a:pt x="25115" y="993093"/>
                    <a:pt x="57262" y="1025240"/>
                    <a:pt x="96552" y="1025240"/>
                  </a:cubicBezTo>
                  <a:lnTo>
                    <a:pt x="596615" y="1025240"/>
                  </a:lnTo>
                  <a:lnTo>
                    <a:pt x="596615" y="1132396"/>
                  </a:lnTo>
                  <a:lnTo>
                    <a:pt x="418021" y="1132396"/>
                  </a:lnTo>
                  <a:lnTo>
                    <a:pt x="418021" y="1239552"/>
                  </a:lnTo>
                  <a:lnTo>
                    <a:pt x="1060959" y="1239552"/>
                  </a:lnTo>
                  <a:lnTo>
                    <a:pt x="1060959" y="1132396"/>
                  </a:lnTo>
                  <a:lnTo>
                    <a:pt x="882365" y="1132396"/>
                  </a:lnTo>
                  <a:lnTo>
                    <a:pt x="882365" y="1025240"/>
                  </a:lnTo>
                  <a:lnTo>
                    <a:pt x="1382427" y="1025240"/>
                  </a:lnTo>
                  <a:cubicBezTo>
                    <a:pt x="1421718" y="1025240"/>
                    <a:pt x="1453865" y="993093"/>
                    <a:pt x="1453865" y="953802"/>
                  </a:cubicBezTo>
                  <a:lnTo>
                    <a:pt x="1453865" y="96552"/>
                  </a:lnTo>
                  <a:cubicBezTo>
                    <a:pt x="1453865" y="57262"/>
                    <a:pt x="1421718" y="25115"/>
                    <a:pt x="1382427" y="25115"/>
                  </a:cubicBezTo>
                  <a:close/>
                </a:path>
              </a:pathLst>
            </a:custGeom>
            <a:solidFill>
              <a:srgbClr val="A3AB16"/>
            </a:solidFill>
            <a:ln w="17859" cap="flat">
              <a:noFill/>
              <a:prstDash val="solid"/>
              <a:miter/>
            </a:ln>
          </p:spPr>
          <p:txBody>
            <a:bodyPr rtlCol="0" anchor="ctr"/>
            <a:lstStyle/>
            <a:p>
              <a:endParaRPr lang="en-US"/>
            </a:p>
          </p:txBody>
        </p:sp>
      </p:grpSp>
      <p:grpSp>
        <p:nvGrpSpPr>
          <p:cNvPr id="54" name="Group 53">
            <a:extLst>
              <a:ext uri="{FF2B5EF4-FFF2-40B4-BE49-F238E27FC236}">
                <a16:creationId xmlns:a16="http://schemas.microsoft.com/office/drawing/2014/main" id="{18F225EA-2323-44C4-8BD1-191A00351A8C}"/>
              </a:ext>
            </a:extLst>
          </p:cNvPr>
          <p:cNvGrpSpPr/>
          <p:nvPr/>
        </p:nvGrpSpPr>
        <p:grpSpPr>
          <a:xfrm>
            <a:off x="2571242" y="2166190"/>
            <a:ext cx="2514600" cy="2211598"/>
            <a:chOff x="2571242" y="2770882"/>
            <a:chExt cx="2514600" cy="2211598"/>
          </a:xfrm>
        </p:grpSpPr>
        <p:sp>
          <p:nvSpPr>
            <p:cNvPr id="27" name="TextBox 26">
              <a:extLst>
                <a:ext uri="{FF2B5EF4-FFF2-40B4-BE49-F238E27FC236}">
                  <a16:creationId xmlns:a16="http://schemas.microsoft.com/office/drawing/2014/main" id="{9A2AACBD-DD94-49D5-843C-4F9A07351E06}"/>
                </a:ext>
              </a:extLst>
            </p:cNvPr>
            <p:cNvSpPr txBox="1"/>
            <p:nvPr/>
          </p:nvSpPr>
          <p:spPr>
            <a:xfrm>
              <a:off x="2571242" y="4336149"/>
              <a:ext cx="2514600" cy="646331"/>
            </a:xfrm>
            <a:prstGeom prst="rect">
              <a:avLst/>
            </a:prstGeom>
            <a:noFill/>
          </p:spPr>
          <p:txBody>
            <a:bodyPr wrap="square" rtlCol="0">
              <a:spAutoFit/>
            </a:bodyPr>
            <a:lstStyle/>
            <a:p>
              <a:pPr algn="ctr"/>
              <a:r>
                <a:rPr lang="en-US" dirty="0">
                  <a:solidFill>
                    <a:srgbClr val="717175"/>
                  </a:solidFill>
                </a:rPr>
                <a:t>Use Can </a:t>
              </a:r>
            </a:p>
            <a:p>
              <a:pPr algn="ctr"/>
              <a:r>
                <a:rPr lang="en-US" dirty="0">
                  <a:solidFill>
                    <a:srgbClr val="717175"/>
                  </a:solidFill>
                </a:rPr>
                <a:t>be Monitored</a:t>
              </a:r>
            </a:p>
          </p:txBody>
        </p:sp>
        <p:grpSp>
          <p:nvGrpSpPr>
            <p:cNvPr id="37" name="Graphic 23" descr="Eye">
              <a:extLst>
                <a:ext uri="{FF2B5EF4-FFF2-40B4-BE49-F238E27FC236}">
                  <a16:creationId xmlns:a16="http://schemas.microsoft.com/office/drawing/2014/main" id="{7752BE09-9FC2-4909-A251-3B6EC358149D}"/>
                </a:ext>
              </a:extLst>
            </p:cNvPr>
            <p:cNvGrpSpPr/>
            <p:nvPr/>
          </p:nvGrpSpPr>
          <p:grpSpPr>
            <a:xfrm>
              <a:off x="2990342" y="2770882"/>
              <a:ext cx="1676400" cy="1676400"/>
              <a:chOff x="8308975" y="2214792"/>
              <a:chExt cx="914400" cy="914400"/>
            </a:xfrm>
            <a:solidFill>
              <a:srgbClr val="A3AB16"/>
            </a:solidFill>
          </p:grpSpPr>
          <p:sp>
            <p:nvSpPr>
              <p:cNvPr id="38" name="Freeform: Shape 37">
                <a:extLst>
                  <a:ext uri="{FF2B5EF4-FFF2-40B4-BE49-F238E27FC236}">
                    <a16:creationId xmlns:a16="http://schemas.microsoft.com/office/drawing/2014/main" id="{CBE7FB4C-5755-4D54-A183-F7C6DE72BAEE}"/>
                  </a:ext>
                </a:extLst>
              </p:cNvPr>
              <p:cNvSpPr/>
              <p:nvPr/>
            </p:nvSpPr>
            <p:spPr>
              <a:xfrm>
                <a:off x="8378363" y="2436248"/>
                <a:ext cx="771525" cy="466725"/>
              </a:xfrm>
              <a:custGeom>
                <a:avLst/>
                <a:gdLst>
                  <a:gd name="connsiteX0" fmla="*/ 520210 w 771525"/>
                  <a:gd name="connsiteY0" fmla="*/ 372904 h 466725"/>
                  <a:gd name="connsiteX1" fmla="*/ 527830 w 771525"/>
                  <a:gd name="connsiteY1" fmla="*/ 107156 h 466725"/>
                  <a:gd name="connsiteX2" fmla="*/ 701185 w 771525"/>
                  <a:gd name="connsiteY2" fmla="*/ 246221 h 466725"/>
                  <a:gd name="connsiteX3" fmla="*/ 520210 w 771525"/>
                  <a:gd name="connsiteY3" fmla="*/ 372904 h 466725"/>
                  <a:gd name="connsiteX4" fmla="*/ 145877 w 771525"/>
                  <a:gd name="connsiteY4" fmla="*/ 176689 h 466725"/>
                  <a:gd name="connsiteX5" fmla="*/ 246842 w 771525"/>
                  <a:gd name="connsiteY5" fmla="*/ 108109 h 466725"/>
                  <a:gd name="connsiteX6" fmla="*/ 255415 w 771525"/>
                  <a:gd name="connsiteY6" fmla="*/ 372904 h 466725"/>
                  <a:gd name="connsiteX7" fmla="*/ 74440 w 771525"/>
                  <a:gd name="connsiteY7" fmla="*/ 246221 h 466725"/>
                  <a:gd name="connsiteX8" fmla="*/ 145877 w 771525"/>
                  <a:gd name="connsiteY8" fmla="*/ 176689 h 466725"/>
                  <a:gd name="connsiteX9" fmla="*/ 145877 w 771525"/>
                  <a:gd name="connsiteY9" fmla="*/ 176689 h 466725"/>
                  <a:gd name="connsiteX10" fmla="*/ 387812 w 771525"/>
                  <a:gd name="connsiteY10" fmla="*/ 388144 h 466725"/>
                  <a:gd name="connsiteX11" fmla="*/ 235412 w 771525"/>
                  <a:gd name="connsiteY11" fmla="*/ 235744 h 466725"/>
                  <a:gd name="connsiteX12" fmla="*/ 387812 w 771525"/>
                  <a:gd name="connsiteY12" fmla="*/ 83344 h 466725"/>
                  <a:gd name="connsiteX13" fmla="*/ 540213 w 771525"/>
                  <a:gd name="connsiteY13" fmla="*/ 235744 h 466725"/>
                  <a:gd name="connsiteX14" fmla="*/ 387812 w 771525"/>
                  <a:gd name="connsiteY14" fmla="*/ 388144 h 466725"/>
                  <a:gd name="connsiteX15" fmla="*/ 758335 w 771525"/>
                  <a:gd name="connsiteY15" fmla="*/ 219551 h 466725"/>
                  <a:gd name="connsiteX16" fmla="*/ 387812 w 771525"/>
                  <a:gd name="connsiteY16" fmla="*/ 7144 h 466725"/>
                  <a:gd name="connsiteX17" fmla="*/ 17290 w 771525"/>
                  <a:gd name="connsiteY17" fmla="*/ 219551 h 466725"/>
                  <a:gd name="connsiteX18" fmla="*/ 19195 w 771525"/>
                  <a:gd name="connsiteY18" fmla="*/ 276701 h 466725"/>
                  <a:gd name="connsiteX19" fmla="*/ 387812 w 771525"/>
                  <a:gd name="connsiteY19" fmla="*/ 464344 h 466725"/>
                  <a:gd name="connsiteX20" fmla="*/ 757383 w 771525"/>
                  <a:gd name="connsiteY20" fmla="*/ 276701 h 466725"/>
                  <a:gd name="connsiteX21" fmla="*/ 758335 w 771525"/>
                  <a:gd name="connsiteY21" fmla="*/ 219551 h 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71525" h="466725">
                    <a:moveTo>
                      <a:pt x="520210" y="372904"/>
                    </a:moveTo>
                    <a:cubicBezTo>
                      <a:pt x="594505" y="301466"/>
                      <a:pt x="598315" y="183356"/>
                      <a:pt x="527830" y="107156"/>
                    </a:cubicBezTo>
                    <a:cubicBezTo>
                      <a:pt x="603077" y="146209"/>
                      <a:pt x="664990" y="206216"/>
                      <a:pt x="701185" y="246221"/>
                    </a:cubicBezTo>
                    <a:cubicBezTo>
                      <a:pt x="663085" y="283369"/>
                      <a:pt x="598315" y="338614"/>
                      <a:pt x="520210" y="372904"/>
                    </a:cubicBezTo>
                    <a:close/>
                    <a:moveTo>
                      <a:pt x="145877" y="176689"/>
                    </a:moveTo>
                    <a:cubicBezTo>
                      <a:pt x="177310" y="150019"/>
                      <a:pt x="210647" y="127159"/>
                      <a:pt x="246842" y="108109"/>
                    </a:cubicBezTo>
                    <a:cubicBezTo>
                      <a:pt x="177310" y="184309"/>
                      <a:pt x="181120" y="301466"/>
                      <a:pt x="255415" y="372904"/>
                    </a:cubicBezTo>
                    <a:cubicBezTo>
                      <a:pt x="177310" y="338614"/>
                      <a:pt x="111587" y="283369"/>
                      <a:pt x="74440" y="246221"/>
                    </a:cubicBezTo>
                    <a:cubicBezTo>
                      <a:pt x="96347" y="221456"/>
                      <a:pt x="120160" y="198596"/>
                      <a:pt x="145877" y="176689"/>
                    </a:cubicBezTo>
                    <a:lnTo>
                      <a:pt x="145877" y="176689"/>
                    </a:lnTo>
                    <a:close/>
                    <a:moveTo>
                      <a:pt x="387812" y="388144"/>
                    </a:moveTo>
                    <a:cubicBezTo>
                      <a:pt x="303992" y="388144"/>
                      <a:pt x="235412" y="319564"/>
                      <a:pt x="235412" y="235744"/>
                    </a:cubicBezTo>
                    <a:cubicBezTo>
                      <a:pt x="235412" y="151924"/>
                      <a:pt x="303992" y="83344"/>
                      <a:pt x="387812" y="83344"/>
                    </a:cubicBezTo>
                    <a:cubicBezTo>
                      <a:pt x="471632" y="83344"/>
                      <a:pt x="540213" y="151924"/>
                      <a:pt x="540213" y="235744"/>
                    </a:cubicBezTo>
                    <a:cubicBezTo>
                      <a:pt x="540213" y="319564"/>
                      <a:pt x="471632" y="388144"/>
                      <a:pt x="387812" y="388144"/>
                    </a:cubicBezTo>
                    <a:close/>
                    <a:moveTo>
                      <a:pt x="758335" y="219551"/>
                    </a:moveTo>
                    <a:cubicBezTo>
                      <a:pt x="703090" y="154781"/>
                      <a:pt x="558310" y="7144"/>
                      <a:pt x="387812" y="7144"/>
                    </a:cubicBezTo>
                    <a:cubicBezTo>
                      <a:pt x="217315" y="7144"/>
                      <a:pt x="72535" y="154781"/>
                      <a:pt x="17290" y="219551"/>
                    </a:cubicBezTo>
                    <a:cubicBezTo>
                      <a:pt x="3002" y="236696"/>
                      <a:pt x="3955" y="260509"/>
                      <a:pt x="19195" y="276701"/>
                    </a:cubicBezTo>
                    <a:cubicBezTo>
                      <a:pt x="75392" y="335756"/>
                      <a:pt x="219220" y="464344"/>
                      <a:pt x="387812" y="464344"/>
                    </a:cubicBezTo>
                    <a:cubicBezTo>
                      <a:pt x="556405" y="464344"/>
                      <a:pt x="700233" y="335756"/>
                      <a:pt x="757383" y="276701"/>
                    </a:cubicBezTo>
                    <a:cubicBezTo>
                      <a:pt x="771670" y="261461"/>
                      <a:pt x="772623" y="236696"/>
                      <a:pt x="758335" y="219551"/>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5E5F0C5-5CD2-49E6-A4FD-E767ACFF6739}"/>
                  </a:ext>
                </a:extLst>
              </p:cNvPr>
              <p:cNvSpPr/>
              <p:nvPr/>
            </p:nvSpPr>
            <p:spPr>
              <a:xfrm>
                <a:off x="8663781" y="2569598"/>
                <a:ext cx="200025" cy="200025"/>
              </a:xfrm>
              <a:custGeom>
                <a:avLst/>
                <a:gdLst>
                  <a:gd name="connsiteX0" fmla="*/ 197644 w 200025"/>
                  <a:gd name="connsiteY0" fmla="*/ 102394 h 200025"/>
                  <a:gd name="connsiteX1" fmla="*/ 102394 w 200025"/>
                  <a:gd name="connsiteY1" fmla="*/ 197644 h 200025"/>
                  <a:gd name="connsiteX2" fmla="*/ 7144 w 200025"/>
                  <a:gd name="connsiteY2" fmla="*/ 102394 h 200025"/>
                  <a:gd name="connsiteX3" fmla="*/ 102394 w 200025"/>
                  <a:gd name="connsiteY3" fmla="*/ 7144 h 200025"/>
                  <a:gd name="connsiteX4" fmla="*/ 197644 w 200025"/>
                  <a:gd name="connsiteY4" fmla="*/ 102394 h 200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25" h="200025">
                    <a:moveTo>
                      <a:pt x="197644" y="102394"/>
                    </a:moveTo>
                    <a:cubicBezTo>
                      <a:pt x="197644" y="154999"/>
                      <a:pt x="154999" y="197644"/>
                      <a:pt x="102394" y="197644"/>
                    </a:cubicBezTo>
                    <a:cubicBezTo>
                      <a:pt x="49789" y="197644"/>
                      <a:pt x="7144" y="154999"/>
                      <a:pt x="7144" y="102394"/>
                    </a:cubicBezTo>
                    <a:cubicBezTo>
                      <a:pt x="7144" y="49789"/>
                      <a:pt x="49789" y="7144"/>
                      <a:pt x="102394" y="7144"/>
                    </a:cubicBezTo>
                    <a:cubicBezTo>
                      <a:pt x="154999" y="7144"/>
                      <a:pt x="197644" y="49789"/>
                      <a:pt x="197644" y="102394"/>
                    </a:cubicBezTo>
                    <a:close/>
                  </a:path>
                </a:pathLst>
              </a:custGeom>
              <a:grpFill/>
              <a:ln w="9525" cap="flat">
                <a:noFill/>
                <a:prstDash val="solid"/>
                <a:miter/>
              </a:ln>
            </p:spPr>
            <p:txBody>
              <a:bodyPr rtlCol="0" anchor="ctr"/>
              <a:lstStyle/>
              <a:p>
                <a:endParaRPr lang="en-US"/>
              </a:p>
            </p:txBody>
          </p:sp>
        </p:grpSp>
      </p:grpSp>
      <p:grpSp>
        <p:nvGrpSpPr>
          <p:cNvPr id="55" name="Group 54">
            <a:extLst>
              <a:ext uri="{FF2B5EF4-FFF2-40B4-BE49-F238E27FC236}">
                <a16:creationId xmlns:a16="http://schemas.microsoft.com/office/drawing/2014/main" id="{EB14A653-F4EB-4D27-B20C-5EE00C0E7026}"/>
              </a:ext>
            </a:extLst>
          </p:cNvPr>
          <p:cNvGrpSpPr/>
          <p:nvPr/>
        </p:nvGrpSpPr>
        <p:grpSpPr>
          <a:xfrm>
            <a:off x="4822825" y="2095500"/>
            <a:ext cx="2514600" cy="2282288"/>
            <a:chOff x="4822825" y="2700192"/>
            <a:chExt cx="2514600" cy="2282288"/>
          </a:xfrm>
        </p:grpSpPr>
        <p:sp>
          <p:nvSpPr>
            <p:cNvPr id="25" name="TextBox 24">
              <a:extLst>
                <a:ext uri="{FF2B5EF4-FFF2-40B4-BE49-F238E27FC236}">
                  <a16:creationId xmlns:a16="http://schemas.microsoft.com/office/drawing/2014/main" id="{5682DD0B-5A04-444D-90E1-B0DC0FA873CA}"/>
                </a:ext>
              </a:extLst>
            </p:cNvPr>
            <p:cNvSpPr txBox="1"/>
            <p:nvPr/>
          </p:nvSpPr>
          <p:spPr>
            <a:xfrm>
              <a:off x="4822825" y="4336149"/>
              <a:ext cx="2514600" cy="646331"/>
            </a:xfrm>
            <a:prstGeom prst="rect">
              <a:avLst/>
            </a:prstGeom>
            <a:noFill/>
          </p:spPr>
          <p:txBody>
            <a:bodyPr wrap="square" rtlCol="0">
              <a:spAutoFit/>
            </a:bodyPr>
            <a:lstStyle/>
            <a:p>
              <a:pPr algn="ctr"/>
              <a:r>
                <a:rPr lang="en-US" dirty="0">
                  <a:solidFill>
                    <a:srgbClr val="717175"/>
                  </a:solidFill>
                </a:rPr>
                <a:t>No Obscenity </a:t>
              </a:r>
            </a:p>
            <a:p>
              <a:pPr algn="ctr"/>
              <a:r>
                <a:rPr lang="en-US" dirty="0">
                  <a:solidFill>
                    <a:srgbClr val="717175"/>
                  </a:solidFill>
                </a:rPr>
                <a:t>or Profanity</a:t>
              </a:r>
            </a:p>
          </p:txBody>
        </p:sp>
        <p:grpSp>
          <p:nvGrpSpPr>
            <p:cNvPr id="52" name="Group 51">
              <a:extLst>
                <a:ext uri="{FF2B5EF4-FFF2-40B4-BE49-F238E27FC236}">
                  <a16:creationId xmlns:a16="http://schemas.microsoft.com/office/drawing/2014/main" id="{2819F6A4-3899-4BCD-A3B8-C8363545E4D1}"/>
                </a:ext>
              </a:extLst>
            </p:cNvPr>
            <p:cNvGrpSpPr/>
            <p:nvPr/>
          </p:nvGrpSpPr>
          <p:grpSpPr>
            <a:xfrm>
              <a:off x="5299956" y="2700192"/>
              <a:ext cx="1560339" cy="1432616"/>
              <a:chOff x="9349390" y="4121896"/>
              <a:chExt cx="937546" cy="860802"/>
            </a:xfrm>
          </p:grpSpPr>
          <p:sp>
            <p:nvSpPr>
              <p:cNvPr id="49" name="Oval 48">
                <a:extLst>
                  <a:ext uri="{FF2B5EF4-FFF2-40B4-BE49-F238E27FC236}">
                    <a16:creationId xmlns:a16="http://schemas.microsoft.com/office/drawing/2014/main" id="{EE28EE29-F5DB-4361-A8EA-C1E8E4F96BF6}"/>
                  </a:ext>
                </a:extLst>
              </p:cNvPr>
              <p:cNvSpPr/>
              <p:nvPr/>
            </p:nvSpPr>
            <p:spPr>
              <a:xfrm>
                <a:off x="9375013" y="4157085"/>
                <a:ext cx="507220" cy="510927"/>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1" name="Group 50">
                <a:extLst>
                  <a:ext uri="{FF2B5EF4-FFF2-40B4-BE49-F238E27FC236}">
                    <a16:creationId xmlns:a16="http://schemas.microsoft.com/office/drawing/2014/main" id="{7B2694B6-926D-4C97-A1EC-9D1F3D0413B1}"/>
                  </a:ext>
                </a:extLst>
              </p:cNvPr>
              <p:cNvGrpSpPr/>
              <p:nvPr/>
            </p:nvGrpSpPr>
            <p:grpSpPr>
              <a:xfrm>
                <a:off x="9349390" y="4121896"/>
                <a:ext cx="937546" cy="860802"/>
                <a:chOff x="9349390" y="4121896"/>
                <a:chExt cx="937546" cy="860802"/>
              </a:xfrm>
            </p:grpSpPr>
            <p:grpSp>
              <p:nvGrpSpPr>
                <p:cNvPr id="40" name="Graphic 32" descr="Head with Gears">
                  <a:extLst>
                    <a:ext uri="{FF2B5EF4-FFF2-40B4-BE49-F238E27FC236}">
                      <a16:creationId xmlns:a16="http://schemas.microsoft.com/office/drawing/2014/main" id="{AE3B863F-3047-413E-A5E8-C891E0F776DC}"/>
                    </a:ext>
                  </a:extLst>
                </p:cNvPr>
                <p:cNvGrpSpPr/>
                <p:nvPr/>
              </p:nvGrpSpPr>
              <p:grpSpPr>
                <a:xfrm>
                  <a:off x="9349390" y="4121896"/>
                  <a:ext cx="657225" cy="781050"/>
                  <a:chOff x="9349390" y="4121896"/>
                  <a:chExt cx="657225" cy="781050"/>
                </a:xfrm>
                <a:solidFill>
                  <a:srgbClr val="A3AB16"/>
                </a:solidFill>
              </p:grpSpPr>
              <p:sp>
                <p:nvSpPr>
                  <p:cNvPr id="41" name="Freeform: Shape 40">
                    <a:extLst>
                      <a:ext uri="{FF2B5EF4-FFF2-40B4-BE49-F238E27FC236}">
                        <a16:creationId xmlns:a16="http://schemas.microsoft.com/office/drawing/2014/main" id="{B62CDFE5-7B4F-46B7-8F1A-338A34C00235}"/>
                      </a:ext>
                    </a:extLst>
                  </p:cNvPr>
                  <p:cNvSpPr/>
                  <p:nvPr/>
                </p:nvSpPr>
                <p:spPr>
                  <a:xfrm>
                    <a:off x="9624854" y="4256199"/>
                    <a:ext cx="85725" cy="85725"/>
                  </a:xfrm>
                  <a:custGeom>
                    <a:avLst/>
                    <a:gdLst>
                      <a:gd name="connsiteX0" fmla="*/ 47149 w 85725"/>
                      <a:gd name="connsiteY0" fmla="*/ 7144 h 85725"/>
                      <a:gd name="connsiteX1" fmla="*/ 7144 w 85725"/>
                      <a:gd name="connsiteY1" fmla="*/ 47149 h 85725"/>
                      <a:gd name="connsiteX2" fmla="*/ 47149 w 85725"/>
                      <a:gd name="connsiteY2" fmla="*/ 87154 h 85725"/>
                      <a:gd name="connsiteX3" fmla="*/ 87154 w 85725"/>
                      <a:gd name="connsiteY3" fmla="*/ 47149 h 85725"/>
                      <a:gd name="connsiteX4" fmla="*/ 47149 w 85725"/>
                      <a:gd name="connsiteY4" fmla="*/ 7144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47149" y="7144"/>
                        </a:moveTo>
                        <a:cubicBezTo>
                          <a:pt x="25241" y="7144"/>
                          <a:pt x="7144" y="25241"/>
                          <a:pt x="7144" y="47149"/>
                        </a:cubicBezTo>
                        <a:cubicBezTo>
                          <a:pt x="7144" y="69056"/>
                          <a:pt x="25241" y="87154"/>
                          <a:pt x="47149" y="87154"/>
                        </a:cubicBezTo>
                        <a:cubicBezTo>
                          <a:pt x="69056" y="87154"/>
                          <a:pt x="87154" y="69056"/>
                          <a:pt x="87154" y="47149"/>
                        </a:cubicBezTo>
                        <a:cubicBezTo>
                          <a:pt x="87154" y="25241"/>
                          <a:pt x="69056" y="7144"/>
                          <a:pt x="47149" y="7144"/>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C70B5FC1-8003-45CE-9234-53A0A5AA24C3}"/>
                      </a:ext>
                    </a:extLst>
                  </p:cNvPr>
                  <p:cNvSpPr/>
                  <p:nvPr/>
                </p:nvSpPr>
                <p:spPr>
                  <a:xfrm>
                    <a:off x="9504839" y="4449556"/>
                    <a:ext cx="85725" cy="85725"/>
                  </a:xfrm>
                  <a:custGeom>
                    <a:avLst/>
                    <a:gdLst>
                      <a:gd name="connsiteX0" fmla="*/ 87154 w 85725"/>
                      <a:gd name="connsiteY0" fmla="*/ 47149 h 85725"/>
                      <a:gd name="connsiteX1" fmla="*/ 47149 w 85725"/>
                      <a:gd name="connsiteY1" fmla="*/ 87154 h 85725"/>
                      <a:gd name="connsiteX2" fmla="*/ 7144 w 85725"/>
                      <a:gd name="connsiteY2" fmla="*/ 47149 h 85725"/>
                      <a:gd name="connsiteX3" fmla="*/ 47149 w 85725"/>
                      <a:gd name="connsiteY3" fmla="*/ 7144 h 85725"/>
                      <a:gd name="connsiteX4" fmla="*/ 87154 w 85725"/>
                      <a:gd name="connsiteY4" fmla="*/ 47149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87154" y="47149"/>
                        </a:moveTo>
                        <a:cubicBezTo>
                          <a:pt x="87154" y="69243"/>
                          <a:pt x="69243" y="87154"/>
                          <a:pt x="47149" y="87154"/>
                        </a:cubicBezTo>
                        <a:cubicBezTo>
                          <a:pt x="25055" y="87154"/>
                          <a:pt x="7144" y="69243"/>
                          <a:pt x="7144" y="47149"/>
                        </a:cubicBezTo>
                        <a:cubicBezTo>
                          <a:pt x="7144" y="25055"/>
                          <a:pt x="25055" y="7144"/>
                          <a:pt x="47149" y="7144"/>
                        </a:cubicBezTo>
                        <a:cubicBezTo>
                          <a:pt x="69243" y="7144"/>
                          <a:pt x="87154" y="25055"/>
                          <a:pt x="87154" y="47149"/>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3A16A54-6DCB-4B35-B55E-E47637DAA742}"/>
                      </a:ext>
                    </a:extLst>
                  </p:cNvPr>
                  <p:cNvSpPr/>
                  <p:nvPr/>
                </p:nvSpPr>
                <p:spPr>
                  <a:xfrm>
                    <a:off x="9349390" y="4121896"/>
                    <a:ext cx="657225" cy="781050"/>
                  </a:xfrm>
                  <a:custGeom>
                    <a:avLst/>
                    <a:gdLst>
                      <a:gd name="connsiteX0" fmla="*/ 435960 w 657225"/>
                      <a:gd name="connsiteY0" fmla="*/ 194786 h 781050"/>
                      <a:gd name="connsiteX1" fmla="*/ 412148 w 657225"/>
                      <a:gd name="connsiteY1" fmla="*/ 206216 h 781050"/>
                      <a:gd name="connsiteX2" fmla="*/ 402623 w 657225"/>
                      <a:gd name="connsiteY2" fmla="*/ 227171 h 781050"/>
                      <a:gd name="connsiteX3" fmla="*/ 411195 w 657225"/>
                      <a:gd name="connsiteY3" fmla="*/ 251936 h 781050"/>
                      <a:gd name="connsiteX4" fmla="*/ 392145 w 657225"/>
                      <a:gd name="connsiteY4" fmla="*/ 270986 h 781050"/>
                      <a:gd name="connsiteX5" fmla="*/ 367380 w 657225"/>
                      <a:gd name="connsiteY5" fmla="*/ 262414 h 781050"/>
                      <a:gd name="connsiteX6" fmla="*/ 346425 w 657225"/>
                      <a:gd name="connsiteY6" fmla="*/ 270986 h 781050"/>
                      <a:gd name="connsiteX7" fmla="*/ 334995 w 657225"/>
                      <a:gd name="connsiteY7" fmla="*/ 293846 h 781050"/>
                      <a:gd name="connsiteX8" fmla="*/ 308325 w 657225"/>
                      <a:gd name="connsiteY8" fmla="*/ 293846 h 781050"/>
                      <a:gd name="connsiteX9" fmla="*/ 296895 w 657225"/>
                      <a:gd name="connsiteY9" fmla="*/ 270034 h 781050"/>
                      <a:gd name="connsiteX10" fmla="*/ 275940 w 657225"/>
                      <a:gd name="connsiteY10" fmla="*/ 261461 h 781050"/>
                      <a:gd name="connsiteX11" fmla="*/ 251175 w 657225"/>
                      <a:gd name="connsiteY11" fmla="*/ 270034 h 781050"/>
                      <a:gd name="connsiteX12" fmla="*/ 232125 w 657225"/>
                      <a:gd name="connsiteY12" fmla="*/ 250984 h 781050"/>
                      <a:gd name="connsiteX13" fmla="*/ 240698 w 657225"/>
                      <a:gd name="connsiteY13" fmla="*/ 226219 h 781050"/>
                      <a:gd name="connsiteX14" fmla="*/ 232125 w 657225"/>
                      <a:gd name="connsiteY14" fmla="*/ 205264 h 781050"/>
                      <a:gd name="connsiteX15" fmla="*/ 208312 w 657225"/>
                      <a:gd name="connsiteY15" fmla="*/ 193834 h 781050"/>
                      <a:gd name="connsiteX16" fmla="*/ 208312 w 657225"/>
                      <a:gd name="connsiteY16" fmla="*/ 167164 h 781050"/>
                      <a:gd name="connsiteX17" fmla="*/ 232125 w 657225"/>
                      <a:gd name="connsiteY17" fmla="*/ 155734 h 781050"/>
                      <a:gd name="connsiteX18" fmla="*/ 240698 w 657225"/>
                      <a:gd name="connsiteY18" fmla="*/ 134779 h 781050"/>
                      <a:gd name="connsiteX19" fmla="*/ 233078 w 657225"/>
                      <a:gd name="connsiteY19" fmla="*/ 110014 h 781050"/>
                      <a:gd name="connsiteX20" fmla="*/ 252128 w 657225"/>
                      <a:gd name="connsiteY20" fmla="*/ 90964 h 781050"/>
                      <a:gd name="connsiteX21" fmla="*/ 276893 w 657225"/>
                      <a:gd name="connsiteY21" fmla="*/ 99536 h 781050"/>
                      <a:gd name="connsiteX22" fmla="*/ 297848 w 657225"/>
                      <a:gd name="connsiteY22" fmla="*/ 90964 h 781050"/>
                      <a:gd name="connsiteX23" fmla="*/ 309278 w 657225"/>
                      <a:gd name="connsiteY23" fmla="*/ 67151 h 781050"/>
                      <a:gd name="connsiteX24" fmla="*/ 335948 w 657225"/>
                      <a:gd name="connsiteY24" fmla="*/ 67151 h 781050"/>
                      <a:gd name="connsiteX25" fmla="*/ 347378 w 657225"/>
                      <a:gd name="connsiteY25" fmla="*/ 90011 h 781050"/>
                      <a:gd name="connsiteX26" fmla="*/ 368333 w 657225"/>
                      <a:gd name="connsiteY26" fmla="*/ 98584 h 781050"/>
                      <a:gd name="connsiteX27" fmla="*/ 393098 w 657225"/>
                      <a:gd name="connsiteY27" fmla="*/ 90011 h 781050"/>
                      <a:gd name="connsiteX28" fmla="*/ 412148 w 657225"/>
                      <a:gd name="connsiteY28" fmla="*/ 109061 h 781050"/>
                      <a:gd name="connsiteX29" fmla="*/ 403575 w 657225"/>
                      <a:gd name="connsiteY29" fmla="*/ 133826 h 781050"/>
                      <a:gd name="connsiteX30" fmla="*/ 412148 w 657225"/>
                      <a:gd name="connsiteY30" fmla="*/ 154781 h 781050"/>
                      <a:gd name="connsiteX31" fmla="*/ 435960 w 657225"/>
                      <a:gd name="connsiteY31" fmla="*/ 166211 h 781050"/>
                      <a:gd name="connsiteX32" fmla="*/ 435960 w 657225"/>
                      <a:gd name="connsiteY32" fmla="*/ 194786 h 781050"/>
                      <a:gd name="connsiteX33" fmla="*/ 315945 w 657225"/>
                      <a:gd name="connsiteY33" fmla="*/ 388144 h 781050"/>
                      <a:gd name="connsiteX34" fmla="*/ 292133 w 657225"/>
                      <a:gd name="connsiteY34" fmla="*/ 399574 h 781050"/>
                      <a:gd name="connsiteX35" fmla="*/ 283560 w 657225"/>
                      <a:gd name="connsiteY35" fmla="*/ 420529 h 781050"/>
                      <a:gd name="connsiteX36" fmla="*/ 291180 w 657225"/>
                      <a:gd name="connsiteY36" fmla="*/ 445294 h 781050"/>
                      <a:gd name="connsiteX37" fmla="*/ 272130 w 657225"/>
                      <a:gd name="connsiteY37" fmla="*/ 464344 h 781050"/>
                      <a:gd name="connsiteX38" fmla="*/ 247365 w 657225"/>
                      <a:gd name="connsiteY38" fmla="*/ 455771 h 781050"/>
                      <a:gd name="connsiteX39" fmla="*/ 226410 w 657225"/>
                      <a:gd name="connsiteY39" fmla="*/ 464344 h 781050"/>
                      <a:gd name="connsiteX40" fmla="*/ 215933 w 657225"/>
                      <a:gd name="connsiteY40" fmla="*/ 487204 h 781050"/>
                      <a:gd name="connsiteX41" fmla="*/ 189262 w 657225"/>
                      <a:gd name="connsiteY41" fmla="*/ 487204 h 781050"/>
                      <a:gd name="connsiteX42" fmla="*/ 177833 w 657225"/>
                      <a:gd name="connsiteY42" fmla="*/ 463391 h 781050"/>
                      <a:gd name="connsiteX43" fmla="*/ 156878 w 657225"/>
                      <a:gd name="connsiteY43" fmla="*/ 454819 h 781050"/>
                      <a:gd name="connsiteX44" fmla="*/ 132113 w 657225"/>
                      <a:gd name="connsiteY44" fmla="*/ 462439 h 781050"/>
                      <a:gd name="connsiteX45" fmla="*/ 113063 w 657225"/>
                      <a:gd name="connsiteY45" fmla="*/ 443389 h 781050"/>
                      <a:gd name="connsiteX46" fmla="*/ 121635 w 657225"/>
                      <a:gd name="connsiteY46" fmla="*/ 418624 h 781050"/>
                      <a:gd name="connsiteX47" fmla="*/ 113063 w 657225"/>
                      <a:gd name="connsiteY47" fmla="*/ 397669 h 781050"/>
                      <a:gd name="connsiteX48" fmla="*/ 89250 w 657225"/>
                      <a:gd name="connsiteY48" fmla="*/ 386239 h 781050"/>
                      <a:gd name="connsiteX49" fmla="*/ 89250 w 657225"/>
                      <a:gd name="connsiteY49" fmla="*/ 359569 h 781050"/>
                      <a:gd name="connsiteX50" fmla="*/ 113063 w 657225"/>
                      <a:gd name="connsiteY50" fmla="*/ 348139 h 781050"/>
                      <a:gd name="connsiteX51" fmla="*/ 121635 w 657225"/>
                      <a:gd name="connsiteY51" fmla="*/ 327184 h 781050"/>
                      <a:gd name="connsiteX52" fmla="*/ 113063 w 657225"/>
                      <a:gd name="connsiteY52" fmla="*/ 302419 h 781050"/>
                      <a:gd name="connsiteX53" fmla="*/ 132113 w 657225"/>
                      <a:gd name="connsiteY53" fmla="*/ 283369 h 781050"/>
                      <a:gd name="connsiteX54" fmla="*/ 156878 w 657225"/>
                      <a:gd name="connsiteY54" fmla="*/ 291941 h 781050"/>
                      <a:gd name="connsiteX55" fmla="*/ 177833 w 657225"/>
                      <a:gd name="connsiteY55" fmla="*/ 283369 h 781050"/>
                      <a:gd name="connsiteX56" fmla="*/ 189262 w 657225"/>
                      <a:gd name="connsiteY56" fmla="*/ 259556 h 781050"/>
                      <a:gd name="connsiteX57" fmla="*/ 216885 w 657225"/>
                      <a:gd name="connsiteY57" fmla="*/ 259556 h 781050"/>
                      <a:gd name="connsiteX58" fmla="*/ 228315 w 657225"/>
                      <a:gd name="connsiteY58" fmla="*/ 283369 h 781050"/>
                      <a:gd name="connsiteX59" fmla="*/ 249270 w 657225"/>
                      <a:gd name="connsiteY59" fmla="*/ 291941 h 781050"/>
                      <a:gd name="connsiteX60" fmla="*/ 274035 w 657225"/>
                      <a:gd name="connsiteY60" fmla="*/ 283369 h 781050"/>
                      <a:gd name="connsiteX61" fmla="*/ 293085 w 657225"/>
                      <a:gd name="connsiteY61" fmla="*/ 302419 h 781050"/>
                      <a:gd name="connsiteX62" fmla="*/ 284512 w 657225"/>
                      <a:gd name="connsiteY62" fmla="*/ 327184 h 781050"/>
                      <a:gd name="connsiteX63" fmla="*/ 293085 w 657225"/>
                      <a:gd name="connsiteY63" fmla="*/ 348139 h 781050"/>
                      <a:gd name="connsiteX64" fmla="*/ 316898 w 657225"/>
                      <a:gd name="connsiteY64" fmla="*/ 359569 h 781050"/>
                      <a:gd name="connsiteX65" fmla="*/ 315945 w 657225"/>
                      <a:gd name="connsiteY65" fmla="*/ 388144 h 781050"/>
                      <a:gd name="connsiteX66" fmla="*/ 315945 w 657225"/>
                      <a:gd name="connsiteY66" fmla="*/ 388144 h 781050"/>
                      <a:gd name="connsiteX67" fmla="*/ 645510 w 657225"/>
                      <a:gd name="connsiteY67" fmla="*/ 423386 h 781050"/>
                      <a:gd name="connsiteX68" fmla="*/ 579788 w 657225"/>
                      <a:gd name="connsiteY68" fmla="*/ 309086 h 781050"/>
                      <a:gd name="connsiteX69" fmla="*/ 579788 w 657225"/>
                      <a:gd name="connsiteY69" fmla="*/ 304324 h 781050"/>
                      <a:gd name="connsiteX70" fmla="*/ 439770 w 657225"/>
                      <a:gd name="connsiteY70" fmla="*/ 47149 h 781050"/>
                      <a:gd name="connsiteX71" fmla="*/ 147353 w 657225"/>
                      <a:gd name="connsiteY71" fmla="*/ 47149 h 781050"/>
                      <a:gd name="connsiteX72" fmla="*/ 7335 w 657225"/>
                      <a:gd name="connsiteY72" fmla="*/ 304324 h 781050"/>
                      <a:gd name="connsiteX73" fmla="*/ 119730 w 657225"/>
                      <a:gd name="connsiteY73" fmla="*/ 534829 h 781050"/>
                      <a:gd name="connsiteX74" fmla="*/ 119730 w 657225"/>
                      <a:gd name="connsiteY74" fmla="*/ 775811 h 781050"/>
                      <a:gd name="connsiteX75" fmla="*/ 420720 w 657225"/>
                      <a:gd name="connsiteY75" fmla="*/ 775811 h 781050"/>
                      <a:gd name="connsiteX76" fmla="*/ 420720 w 657225"/>
                      <a:gd name="connsiteY76" fmla="*/ 661511 h 781050"/>
                      <a:gd name="connsiteX77" fmla="*/ 467393 w 657225"/>
                      <a:gd name="connsiteY77" fmla="*/ 661511 h 781050"/>
                      <a:gd name="connsiteX78" fmla="*/ 547402 w 657225"/>
                      <a:gd name="connsiteY78" fmla="*/ 628174 h 781050"/>
                      <a:gd name="connsiteX79" fmla="*/ 579788 w 657225"/>
                      <a:gd name="connsiteY79" fmla="*/ 547211 h 781050"/>
                      <a:gd name="connsiteX80" fmla="*/ 579788 w 657225"/>
                      <a:gd name="connsiteY80" fmla="*/ 490061 h 781050"/>
                      <a:gd name="connsiteX81" fmla="*/ 621698 w 657225"/>
                      <a:gd name="connsiteY81" fmla="*/ 490061 h 781050"/>
                      <a:gd name="connsiteX82" fmla="*/ 645510 w 657225"/>
                      <a:gd name="connsiteY82" fmla="*/ 423386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57225" h="781050">
                        <a:moveTo>
                          <a:pt x="435960" y="194786"/>
                        </a:moveTo>
                        <a:lnTo>
                          <a:pt x="412148" y="206216"/>
                        </a:lnTo>
                        <a:cubicBezTo>
                          <a:pt x="410243" y="213836"/>
                          <a:pt x="406433" y="220504"/>
                          <a:pt x="402623" y="227171"/>
                        </a:cubicBezTo>
                        <a:lnTo>
                          <a:pt x="411195" y="251936"/>
                        </a:lnTo>
                        <a:lnTo>
                          <a:pt x="392145" y="270986"/>
                        </a:lnTo>
                        <a:lnTo>
                          <a:pt x="367380" y="262414"/>
                        </a:lnTo>
                        <a:cubicBezTo>
                          <a:pt x="360712" y="266224"/>
                          <a:pt x="354045" y="269081"/>
                          <a:pt x="346425" y="270986"/>
                        </a:cubicBezTo>
                        <a:lnTo>
                          <a:pt x="334995" y="293846"/>
                        </a:lnTo>
                        <a:lnTo>
                          <a:pt x="308325" y="293846"/>
                        </a:lnTo>
                        <a:lnTo>
                          <a:pt x="296895" y="270034"/>
                        </a:lnTo>
                        <a:cubicBezTo>
                          <a:pt x="289275" y="268129"/>
                          <a:pt x="282608" y="265271"/>
                          <a:pt x="275940" y="261461"/>
                        </a:cubicBezTo>
                        <a:lnTo>
                          <a:pt x="251175" y="270034"/>
                        </a:lnTo>
                        <a:lnTo>
                          <a:pt x="232125" y="250984"/>
                        </a:lnTo>
                        <a:lnTo>
                          <a:pt x="240698" y="226219"/>
                        </a:lnTo>
                        <a:cubicBezTo>
                          <a:pt x="236887" y="219551"/>
                          <a:pt x="234030" y="212884"/>
                          <a:pt x="232125" y="205264"/>
                        </a:cubicBezTo>
                        <a:lnTo>
                          <a:pt x="208312" y="193834"/>
                        </a:lnTo>
                        <a:lnTo>
                          <a:pt x="208312" y="167164"/>
                        </a:lnTo>
                        <a:lnTo>
                          <a:pt x="232125" y="155734"/>
                        </a:lnTo>
                        <a:cubicBezTo>
                          <a:pt x="234030" y="148114"/>
                          <a:pt x="236887" y="141446"/>
                          <a:pt x="240698" y="134779"/>
                        </a:cubicBezTo>
                        <a:lnTo>
                          <a:pt x="233078" y="110014"/>
                        </a:lnTo>
                        <a:lnTo>
                          <a:pt x="252128" y="90964"/>
                        </a:lnTo>
                        <a:lnTo>
                          <a:pt x="276893" y="99536"/>
                        </a:lnTo>
                        <a:cubicBezTo>
                          <a:pt x="283560" y="95726"/>
                          <a:pt x="290228" y="92869"/>
                          <a:pt x="297848" y="90964"/>
                        </a:cubicBezTo>
                        <a:lnTo>
                          <a:pt x="309278" y="67151"/>
                        </a:lnTo>
                        <a:lnTo>
                          <a:pt x="335948" y="67151"/>
                        </a:lnTo>
                        <a:lnTo>
                          <a:pt x="347378" y="90011"/>
                        </a:lnTo>
                        <a:cubicBezTo>
                          <a:pt x="354998" y="91916"/>
                          <a:pt x="361665" y="94774"/>
                          <a:pt x="368333" y="98584"/>
                        </a:cubicBezTo>
                        <a:lnTo>
                          <a:pt x="393098" y="90011"/>
                        </a:lnTo>
                        <a:lnTo>
                          <a:pt x="412148" y="109061"/>
                        </a:lnTo>
                        <a:lnTo>
                          <a:pt x="403575" y="133826"/>
                        </a:lnTo>
                        <a:cubicBezTo>
                          <a:pt x="407385" y="140494"/>
                          <a:pt x="410243" y="147161"/>
                          <a:pt x="412148" y="154781"/>
                        </a:cubicBezTo>
                        <a:lnTo>
                          <a:pt x="435960" y="166211"/>
                        </a:lnTo>
                        <a:lnTo>
                          <a:pt x="435960" y="194786"/>
                        </a:lnTo>
                        <a:close/>
                        <a:moveTo>
                          <a:pt x="315945" y="388144"/>
                        </a:moveTo>
                        <a:lnTo>
                          <a:pt x="292133" y="399574"/>
                        </a:lnTo>
                        <a:cubicBezTo>
                          <a:pt x="290228" y="407194"/>
                          <a:pt x="287370" y="413861"/>
                          <a:pt x="283560" y="420529"/>
                        </a:cubicBezTo>
                        <a:lnTo>
                          <a:pt x="291180" y="445294"/>
                        </a:lnTo>
                        <a:lnTo>
                          <a:pt x="272130" y="464344"/>
                        </a:lnTo>
                        <a:lnTo>
                          <a:pt x="247365" y="455771"/>
                        </a:lnTo>
                        <a:cubicBezTo>
                          <a:pt x="240698" y="459581"/>
                          <a:pt x="234030" y="462439"/>
                          <a:pt x="226410" y="464344"/>
                        </a:cubicBezTo>
                        <a:lnTo>
                          <a:pt x="215933" y="487204"/>
                        </a:lnTo>
                        <a:lnTo>
                          <a:pt x="189262" y="487204"/>
                        </a:lnTo>
                        <a:lnTo>
                          <a:pt x="177833" y="463391"/>
                        </a:lnTo>
                        <a:cubicBezTo>
                          <a:pt x="170213" y="461486"/>
                          <a:pt x="163545" y="458629"/>
                          <a:pt x="156878" y="454819"/>
                        </a:cubicBezTo>
                        <a:lnTo>
                          <a:pt x="132113" y="462439"/>
                        </a:lnTo>
                        <a:lnTo>
                          <a:pt x="113063" y="443389"/>
                        </a:lnTo>
                        <a:lnTo>
                          <a:pt x="121635" y="418624"/>
                        </a:lnTo>
                        <a:cubicBezTo>
                          <a:pt x="117825" y="411956"/>
                          <a:pt x="114967" y="405289"/>
                          <a:pt x="113063" y="397669"/>
                        </a:cubicBezTo>
                        <a:lnTo>
                          <a:pt x="89250" y="386239"/>
                        </a:lnTo>
                        <a:lnTo>
                          <a:pt x="89250" y="359569"/>
                        </a:lnTo>
                        <a:lnTo>
                          <a:pt x="113063" y="348139"/>
                        </a:lnTo>
                        <a:cubicBezTo>
                          <a:pt x="114967" y="340519"/>
                          <a:pt x="117825" y="333851"/>
                          <a:pt x="121635" y="327184"/>
                        </a:cubicBezTo>
                        <a:lnTo>
                          <a:pt x="113063" y="302419"/>
                        </a:lnTo>
                        <a:lnTo>
                          <a:pt x="132113" y="283369"/>
                        </a:lnTo>
                        <a:lnTo>
                          <a:pt x="156878" y="291941"/>
                        </a:lnTo>
                        <a:cubicBezTo>
                          <a:pt x="163545" y="288131"/>
                          <a:pt x="170213" y="285274"/>
                          <a:pt x="177833" y="283369"/>
                        </a:cubicBezTo>
                        <a:lnTo>
                          <a:pt x="189262" y="259556"/>
                        </a:lnTo>
                        <a:lnTo>
                          <a:pt x="216885" y="259556"/>
                        </a:lnTo>
                        <a:lnTo>
                          <a:pt x="228315" y="283369"/>
                        </a:lnTo>
                        <a:cubicBezTo>
                          <a:pt x="235935" y="285274"/>
                          <a:pt x="242603" y="288131"/>
                          <a:pt x="249270" y="291941"/>
                        </a:cubicBezTo>
                        <a:lnTo>
                          <a:pt x="274035" y="283369"/>
                        </a:lnTo>
                        <a:lnTo>
                          <a:pt x="293085" y="302419"/>
                        </a:lnTo>
                        <a:lnTo>
                          <a:pt x="284512" y="327184"/>
                        </a:lnTo>
                        <a:cubicBezTo>
                          <a:pt x="288323" y="333851"/>
                          <a:pt x="291180" y="340519"/>
                          <a:pt x="293085" y="348139"/>
                        </a:cubicBezTo>
                        <a:lnTo>
                          <a:pt x="316898" y="359569"/>
                        </a:lnTo>
                        <a:lnTo>
                          <a:pt x="315945" y="388144"/>
                        </a:lnTo>
                        <a:lnTo>
                          <a:pt x="315945" y="388144"/>
                        </a:lnTo>
                        <a:close/>
                        <a:moveTo>
                          <a:pt x="645510" y="423386"/>
                        </a:moveTo>
                        <a:lnTo>
                          <a:pt x="579788" y="309086"/>
                        </a:lnTo>
                        <a:lnTo>
                          <a:pt x="579788" y="304324"/>
                        </a:lnTo>
                        <a:cubicBezTo>
                          <a:pt x="583598" y="199549"/>
                          <a:pt x="530258" y="101441"/>
                          <a:pt x="439770" y="47149"/>
                        </a:cubicBezTo>
                        <a:cubicBezTo>
                          <a:pt x="349283" y="-6191"/>
                          <a:pt x="237840" y="-6191"/>
                          <a:pt x="147353" y="47149"/>
                        </a:cubicBezTo>
                        <a:cubicBezTo>
                          <a:pt x="56865" y="100489"/>
                          <a:pt x="3525" y="199549"/>
                          <a:pt x="7335" y="304324"/>
                        </a:cubicBezTo>
                        <a:cubicBezTo>
                          <a:pt x="7335" y="394811"/>
                          <a:pt x="48292" y="479584"/>
                          <a:pt x="119730" y="534829"/>
                        </a:cubicBezTo>
                        <a:lnTo>
                          <a:pt x="119730" y="775811"/>
                        </a:lnTo>
                        <a:lnTo>
                          <a:pt x="420720" y="775811"/>
                        </a:lnTo>
                        <a:lnTo>
                          <a:pt x="420720" y="661511"/>
                        </a:lnTo>
                        <a:lnTo>
                          <a:pt x="467393" y="661511"/>
                        </a:lnTo>
                        <a:cubicBezTo>
                          <a:pt x="497873" y="661511"/>
                          <a:pt x="526448" y="649129"/>
                          <a:pt x="547402" y="628174"/>
                        </a:cubicBezTo>
                        <a:cubicBezTo>
                          <a:pt x="568358" y="606266"/>
                          <a:pt x="579788" y="577691"/>
                          <a:pt x="579788" y="547211"/>
                        </a:cubicBezTo>
                        <a:lnTo>
                          <a:pt x="579788" y="490061"/>
                        </a:lnTo>
                        <a:lnTo>
                          <a:pt x="621698" y="490061"/>
                        </a:lnTo>
                        <a:cubicBezTo>
                          <a:pt x="646463" y="487204"/>
                          <a:pt x="668370" y="458629"/>
                          <a:pt x="645510" y="423386"/>
                        </a:cubicBezTo>
                        <a:close/>
                      </a:path>
                    </a:pathLst>
                  </a:custGeom>
                  <a:grpFill/>
                  <a:ln w="9525" cap="flat">
                    <a:noFill/>
                    <a:prstDash val="solid"/>
                    <a:miter/>
                  </a:ln>
                </p:spPr>
                <p:txBody>
                  <a:bodyPr rtlCol="0" anchor="ctr"/>
                  <a:lstStyle/>
                  <a:p>
                    <a:endParaRPr lang="en-US"/>
                  </a:p>
                </p:txBody>
              </p:sp>
            </p:grpSp>
            <p:grpSp>
              <p:nvGrpSpPr>
                <p:cNvPr id="50" name="Group 49">
                  <a:extLst>
                    <a:ext uri="{FF2B5EF4-FFF2-40B4-BE49-F238E27FC236}">
                      <a16:creationId xmlns:a16="http://schemas.microsoft.com/office/drawing/2014/main" id="{E65F5FAE-7ED0-4D5D-AA01-B84ACE65AE74}"/>
                    </a:ext>
                  </a:extLst>
                </p:cNvPr>
                <p:cNvGrpSpPr/>
                <p:nvPr/>
              </p:nvGrpSpPr>
              <p:grpSpPr>
                <a:xfrm rot="664838">
                  <a:off x="9985946" y="4468348"/>
                  <a:ext cx="300990" cy="514350"/>
                  <a:chOff x="6312314" y="2845556"/>
                  <a:chExt cx="300990" cy="514350"/>
                </a:xfrm>
                <a:solidFill>
                  <a:srgbClr val="A3AB16"/>
                </a:solidFill>
              </p:grpSpPr>
              <p:sp>
                <p:nvSpPr>
                  <p:cNvPr id="45" name="Freeform: Shape 44">
                    <a:extLst>
                      <a:ext uri="{FF2B5EF4-FFF2-40B4-BE49-F238E27FC236}">
                        <a16:creationId xmlns:a16="http://schemas.microsoft.com/office/drawing/2014/main" id="{8906C699-A0E6-41F1-8026-01B95D675846}"/>
                      </a:ext>
                    </a:extLst>
                  </p:cNvPr>
                  <p:cNvSpPr/>
                  <p:nvPr/>
                </p:nvSpPr>
                <p:spPr>
                  <a:xfrm>
                    <a:off x="6460904" y="2845556"/>
                    <a:ext cx="152400" cy="514350"/>
                  </a:xfrm>
                  <a:custGeom>
                    <a:avLst/>
                    <a:gdLst>
                      <a:gd name="connsiteX0" fmla="*/ 44291 w 152400"/>
                      <a:gd name="connsiteY0" fmla="*/ 7144 h 514350"/>
                      <a:gd name="connsiteX1" fmla="*/ 7144 w 152400"/>
                      <a:gd name="connsiteY1" fmla="*/ 44291 h 514350"/>
                      <a:gd name="connsiteX2" fmla="*/ 7144 w 152400"/>
                      <a:gd name="connsiteY2" fmla="*/ 472916 h 514350"/>
                      <a:gd name="connsiteX3" fmla="*/ 44291 w 152400"/>
                      <a:gd name="connsiteY3" fmla="*/ 510064 h 514350"/>
                      <a:gd name="connsiteX4" fmla="*/ 44291 w 152400"/>
                      <a:gd name="connsiteY4" fmla="*/ 7144 h 514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514350">
                        <a:moveTo>
                          <a:pt x="44291" y="7144"/>
                        </a:moveTo>
                        <a:lnTo>
                          <a:pt x="7144" y="44291"/>
                        </a:lnTo>
                        <a:cubicBezTo>
                          <a:pt x="125254" y="162401"/>
                          <a:pt x="125254" y="354806"/>
                          <a:pt x="7144" y="472916"/>
                        </a:cubicBezTo>
                        <a:lnTo>
                          <a:pt x="44291" y="510064"/>
                        </a:lnTo>
                        <a:cubicBezTo>
                          <a:pt x="183356" y="371951"/>
                          <a:pt x="183356" y="146209"/>
                          <a:pt x="44291" y="7144"/>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12D347EC-5925-45C0-9CC5-694970C4B5C7}"/>
                      </a:ext>
                    </a:extLst>
                  </p:cNvPr>
                  <p:cNvSpPr/>
                  <p:nvPr/>
                </p:nvSpPr>
                <p:spPr>
                  <a:xfrm>
                    <a:off x="6385657" y="2919851"/>
                    <a:ext cx="123825" cy="361950"/>
                  </a:xfrm>
                  <a:custGeom>
                    <a:avLst/>
                    <a:gdLst>
                      <a:gd name="connsiteX0" fmla="*/ 44291 w 123825"/>
                      <a:gd name="connsiteY0" fmla="*/ 7144 h 361950"/>
                      <a:gd name="connsiteX1" fmla="*/ 7144 w 123825"/>
                      <a:gd name="connsiteY1" fmla="*/ 44291 h 361950"/>
                      <a:gd name="connsiteX2" fmla="*/ 7144 w 123825"/>
                      <a:gd name="connsiteY2" fmla="*/ 324326 h 361950"/>
                      <a:gd name="connsiteX3" fmla="*/ 44291 w 123825"/>
                      <a:gd name="connsiteY3" fmla="*/ 361474 h 361950"/>
                      <a:gd name="connsiteX4" fmla="*/ 44291 w 123825"/>
                      <a:gd name="connsiteY4" fmla="*/ 7144 h 361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825" h="361950">
                        <a:moveTo>
                          <a:pt x="44291" y="7144"/>
                        </a:moveTo>
                        <a:lnTo>
                          <a:pt x="7144" y="44291"/>
                        </a:lnTo>
                        <a:cubicBezTo>
                          <a:pt x="84296" y="121444"/>
                          <a:pt x="84296" y="246221"/>
                          <a:pt x="7144" y="324326"/>
                        </a:cubicBezTo>
                        <a:lnTo>
                          <a:pt x="44291" y="361474"/>
                        </a:lnTo>
                        <a:cubicBezTo>
                          <a:pt x="142399" y="263366"/>
                          <a:pt x="142399" y="105251"/>
                          <a:pt x="44291" y="7144"/>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EA5D3396-4893-4EB6-97E6-AFAAF77EE2E2}"/>
                      </a:ext>
                    </a:extLst>
                  </p:cNvPr>
                  <p:cNvSpPr/>
                  <p:nvPr/>
                </p:nvSpPr>
                <p:spPr>
                  <a:xfrm>
                    <a:off x="6312314" y="2996051"/>
                    <a:ext cx="85725" cy="219075"/>
                  </a:xfrm>
                  <a:custGeom>
                    <a:avLst/>
                    <a:gdLst>
                      <a:gd name="connsiteX0" fmla="*/ 44291 w 85725"/>
                      <a:gd name="connsiteY0" fmla="*/ 7144 h 219075"/>
                      <a:gd name="connsiteX1" fmla="*/ 7144 w 85725"/>
                      <a:gd name="connsiteY1" fmla="*/ 44291 h 219075"/>
                      <a:gd name="connsiteX2" fmla="*/ 7144 w 85725"/>
                      <a:gd name="connsiteY2" fmla="*/ 174784 h 219075"/>
                      <a:gd name="connsiteX3" fmla="*/ 44291 w 85725"/>
                      <a:gd name="connsiteY3" fmla="*/ 211931 h 219075"/>
                      <a:gd name="connsiteX4" fmla="*/ 44291 w 85725"/>
                      <a:gd name="connsiteY4" fmla="*/ 7144 h 219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219075">
                        <a:moveTo>
                          <a:pt x="44291" y="7144"/>
                        </a:moveTo>
                        <a:lnTo>
                          <a:pt x="7144" y="44291"/>
                        </a:lnTo>
                        <a:cubicBezTo>
                          <a:pt x="43339" y="80486"/>
                          <a:pt x="43339" y="138589"/>
                          <a:pt x="7144" y="174784"/>
                        </a:cubicBezTo>
                        <a:lnTo>
                          <a:pt x="44291" y="211931"/>
                        </a:lnTo>
                        <a:cubicBezTo>
                          <a:pt x="101441" y="154781"/>
                          <a:pt x="101441" y="63341"/>
                          <a:pt x="44291" y="7144"/>
                        </a:cubicBezTo>
                        <a:close/>
                      </a:path>
                    </a:pathLst>
                  </a:custGeom>
                  <a:grpFill/>
                  <a:ln w="9525" cap="flat">
                    <a:noFill/>
                    <a:prstDash val="solid"/>
                    <a:miter/>
                  </a:ln>
                </p:spPr>
                <p:txBody>
                  <a:bodyPr rtlCol="0" anchor="ctr"/>
                  <a:lstStyle/>
                  <a:p>
                    <a:endParaRPr lang="en-US"/>
                  </a:p>
                </p:txBody>
              </p:sp>
            </p:grpSp>
          </p:grpSp>
        </p:grpSp>
      </p:grpSp>
      <p:pic>
        <p:nvPicPr>
          <p:cNvPr id="3" name="Graphic 2" descr="Warning">
            <a:extLst>
              <a:ext uri="{FF2B5EF4-FFF2-40B4-BE49-F238E27FC236}">
                <a16:creationId xmlns:a16="http://schemas.microsoft.com/office/drawing/2014/main" id="{D5A6BE46-6457-49AE-88CD-32554F37737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114245">
            <a:off x="5982561" y="3139740"/>
            <a:ext cx="511472" cy="511472"/>
          </a:xfrm>
          <a:prstGeom prst="rect">
            <a:avLst/>
          </a:prstGeom>
        </p:spPr>
      </p:pic>
    </p:spTree>
    <p:extLst>
      <p:ext uri="{BB962C8B-B14F-4D97-AF65-F5344CB8AC3E}">
        <p14:creationId xmlns:p14="http://schemas.microsoft.com/office/powerpoint/2010/main" val="3221521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8B046-D416-4D6E-88FD-FF415CB5A85D}"/>
              </a:ext>
            </a:extLst>
          </p:cNvPr>
          <p:cNvSpPr>
            <a:spLocks noGrp="1"/>
          </p:cNvSpPr>
          <p:nvPr>
            <p:ph type="title"/>
          </p:nvPr>
        </p:nvSpPr>
        <p:spPr/>
        <p:txBody>
          <a:bodyPr/>
          <a:lstStyle/>
          <a:p>
            <a:r>
              <a:rPr lang="en-US" dirty="0"/>
              <a:t>DRUGS &amp; ALCOHOL POLICY</a:t>
            </a:r>
          </a:p>
        </p:txBody>
      </p:sp>
      <p:grpSp>
        <p:nvGrpSpPr>
          <p:cNvPr id="38" name="Group 37">
            <a:extLst>
              <a:ext uri="{FF2B5EF4-FFF2-40B4-BE49-F238E27FC236}">
                <a16:creationId xmlns:a16="http://schemas.microsoft.com/office/drawing/2014/main" id="{F4F4A5B5-4CD2-4451-B74F-8252247374D7}"/>
              </a:ext>
            </a:extLst>
          </p:cNvPr>
          <p:cNvGrpSpPr/>
          <p:nvPr/>
        </p:nvGrpSpPr>
        <p:grpSpPr>
          <a:xfrm>
            <a:off x="1021688" y="1751520"/>
            <a:ext cx="2629182" cy="3091162"/>
            <a:chOff x="1164183" y="1751520"/>
            <a:chExt cx="2629182" cy="3091162"/>
          </a:xfrm>
        </p:grpSpPr>
        <p:grpSp>
          <p:nvGrpSpPr>
            <p:cNvPr id="23" name="Group 22">
              <a:extLst>
                <a:ext uri="{FF2B5EF4-FFF2-40B4-BE49-F238E27FC236}">
                  <a16:creationId xmlns:a16="http://schemas.microsoft.com/office/drawing/2014/main" id="{589A9A17-3BA4-4FE2-B2C2-10E09D63892F}"/>
                </a:ext>
              </a:extLst>
            </p:cNvPr>
            <p:cNvGrpSpPr/>
            <p:nvPr/>
          </p:nvGrpSpPr>
          <p:grpSpPr>
            <a:xfrm>
              <a:off x="1434187" y="1751520"/>
              <a:ext cx="2089174" cy="2523035"/>
              <a:chOff x="1449488" y="1751520"/>
              <a:chExt cx="2089174" cy="2523035"/>
            </a:xfrm>
          </p:grpSpPr>
          <p:sp>
            <p:nvSpPr>
              <p:cNvPr id="15" name="Graphic 7" descr="Building">
                <a:extLst>
                  <a:ext uri="{FF2B5EF4-FFF2-40B4-BE49-F238E27FC236}">
                    <a16:creationId xmlns:a16="http://schemas.microsoft.com/office/drawing/2014/main" id="{574E6198-62D9-45A9-9407-BF87592F322F}"/>
                  </a:ext>
                </a:extLst>
              </p:cNvPr>
              <p:cNvSpPr/>
              <p:nvPr/>
            </p:nvSpPr>
            <p:spPr>
              <a:xfrm>
                <a:off x="1449488" y="1751520"/>
                <a:ext cx="1494605" cy="2228798"/>
              </a:xfrm>
              <a:custGeom>
                <a:avLst/>
                <a:gdLst>
                  <a:gd name="connsiteX0" fmla="*/ 435769 w 542925"/>
                  <a:gd name="connsiteY0" fmla="*/ 226219 h 809625"/>
                  <a:gd name="connsiteX1" fmla="*/ 378619 w 542925"/>
                  <a:gd name="connsiteY1" fmla="*/ 226219 h 809625"/>
                  <a:gd name="connsiteX2" fmla="*/ 378619 w 542925"/>
                  <a:gd name="connsiteY2" fmla="*/ 169069 h 809625"/>
                  <a:gd name="connsiteX3" fmla="*/ 435769 w 542925"/>
                  <a:gd name="connsiteY3" fmla="*/ 169069 h 809625"/>
                  <a:gd name="connsiteX4" fmla="*/ 435769 w 542925"/>
                  <a:gd name="connsiteY4" fmla="*/ 226219 h 809625"/>
                  <a:gd name="connsiteX5" fmla="*/ 435769 w 542925"/>
                  <a:gd name="connsiteY5" fmla="*/ 378619 h 809625"/>
                  <a:gd name="connsiteX6" fmla="*/ 378619 w 542925"/>
                  <a:gd name="connsiteY6" fmla="*/ 378619 h 809625"/>
                  <a:gd name="connsiteX7" fmla="*/ 378619 w 542925"/>
                  <a:gd name="connsiteY7" fmla="*/ 321469 h 809625"/>
                  <a:gd name="connsiteX8" fmla="*/ 435769 w 542925"/>
                  <a:gd name="connsiteY8" fmla="*/ 321469 h 809625"/>
                  <a:gd name="connsiteX9" fmla="*/ 435769 w 542925"/>
                  <a:gd name="connsiteY9" fmla="*/ 378619 h 809625"/>
                  <a:gd name="connsiteX10" fmla="*/ 435769 w 542925"/>
                  <a:gd name="connsiteY10" fmla="*/ 531019 h 809625"/>
                  <a:gd name="connsiteX11" fmla="*/ 378619 w 542925"/>
                  <a:gd name="connsiteY11" fmla="*/ 531019 h 809625"/>
                  <a:gd name="connsiteX12" fmla="*/ 378619 w 542925"/>
                  <a:gd name="connsiteY12" fmla="*/ 473869 h 809625"/>
                  <a:gd name="connsiteX13" fmla="*/ 435769 w 542925"/>
                  <a:gd name="connsiteY13" fmla="*/ 473869 h 809625"/>
                  <a:gd name="connsiteX14" fmla="*/ 435769 w 542925"/>
                  <a:gd name="connsiteY14" fmla="*/ 531019 h 809625"/>
                  <a:gd name="connsiteX15" fmla="*/ 435769 w 542925"/>
                  <a:gd name="connsiteY15" fmla="*/ 683419 h 809625"/>
                  <a:gd name="connsiteX16" fmla="*/ 378619 w 542925"/>
                  <a:gd name="connsiteY16" fmla="*/ 683419 h 809625"/>
                  <a:gd name="connsiteX17" fmla="*/ 378619 w 542925"/>
                  <a:gd name="connsiteY17" fmla="*/ 626269 h 809625"/>
                  <a:gd name="connsiteX18" fmla="*/ 435769 w 542925"/>
                  <a:gd name="connsiteY18" fmla="*/ 626269 h 809625"/>
                  <a:gd name="connsiteX19" fmla="*/ 435769 w 542925"/>
                  <a:gd name="connsiteY19" fmla="*/ 683419 h 809625"/>
                  <a:gd name="connsiteX20" fmla="*/ 302419 w 542925"/>
                  <a:gd name="connsiteY20" fmla="*/ 226219 h 809625"/>
                  <a:gd name="connsiteX21" fmla="*/ 245269 w 542925"/>
                  <a:gd name="connsiteY21" fmla="*/ 226219 h 809625"/>
                  <a:gd name="connsiteX22" fmla="*/ 245269 w 542925"/>
                  <a:gd name="connsiteY22" fmla="*/ 169069 h 809625"/>
                  <a:gd name="connsiteX23" fmla="*/ 302419 w 542925"/>
                  <a:gd name="connsiteY23" fmla="*/ 169069 h 809625"/>
                  <a:gd name="connsiteX24" fmla="*/ 302419 w 542925"/>
                  <a:gd name="connsiteY24" fmla="*/ 226219 h 809625"/>
                  <a:gd name="connsiteX25" fmla="*/ 302419 w 542925"/>
                  <a:gd name="connsiteY25" fmla="*/ 378619 h 809625"/>
                  <a:gd name="connsiteX26" fmla="*/ 245269 w 542925"/>
                  <a:gd name="connsiteY26" fmla="*/ 378619 h 809625"/>
                  <a:gd name="connsiteX27" fmla="*/ 245269 w 542925"/>
                  <a:gd name="connsiteY27" fmla="*/ 321469 h 809625"/>
                  <a:gd name="connsiteX28" fmla="*/ 302419 w 542925"/>
                  <a:gd name="connsiteY28" fmla="*/ 321469 h 809625"/>
                  <a:gd name="connsiteX29" fmla="*/ 302419 w 542925"/>
                  <a:gd name="connsiteY29" fmla="*/ 378619 h 809625"/>
                  <a:gd name="connsiteX30" fmla="*/ 302419 w 542925"/>
                  <a:gd name="connsiteY30" fmla="*/ 531019 h 809625"/>
                  <a:gd name="connsiteX31" fmla="*/ 245269 w 542925"/>
                  <a:gd name="connsiteY31" fmla="*/ 531019 h 809625"/>
                  <a:gd name="connsiteX32" fmla="*/ 245269 w 542925"/>
                  <a:gd name="connsiteY32" fmla="*/ 473869 h 809625"/>
                  <a:gd name="connsiteX33" fmla="*/ 302419 w 542925"/>
                  <a:gd name="connsiteY33" fmla="*/ 473869 h 809625"/>
                  <a:gd name="connsiteX34" fmla="*/ 302419 w 542925"/>
                  <a:gd name="connsiteY34" fmla="*/ 531019 h 809625"/>
                  <a:gd name="connsiteX35" fmla="*/ 302419 w 542925"/>
                  <a:gd name="connsiteY35" fmla="*/ 740569 h 809625"/>
                  <a:gd name="connsiteX36" fmla="*/ 245269 w 542925"/>
                  <a:gd name="connsiteY36" fmla="*/ 740569 h 809625"/>
                  <a:gd name="connsiteX37" fmla="*/ 245269 w 542925"/>
                  <a:gd name="connsiteY37" fmla="*/ 626269 h 809625"/>
                  <a:gd name="connsiteX38" fmla="*/ 302419 w 542925"/>
                  <a:gd name="connsiteY38" fmla="*/ 626269 h 809625"/>
                  <a:gd name="connsiteX39" fmla="*/ 302419 w 542925"/>
                  <a:gd name="connsiteY39" fmla="*/ 740569 h 809625"/>
                  <a:gd name="connsiteX40" fmla="*/ 169069 w 542925"/>
                  <a:gd name="connsiteY40" fmla="*/ 226219 h 809625"/>
                  <a:gd name="connsiteX41" fmla="*/ 111919 w 542925"/>
                  <a:gd name="connsiteY41" fmla="*/ 226219 h 809625"/>
                  <a:gd name="connsiteX42" fmla="*/ 111919 w 542925"/>
                  <a:gd name="connsiteY42" fmla="*/ 169069 h 809625"/>
                  <a:gd name="connsiteX43" fmla="*/ 169069 w 542925"/>
                  <a:gd name="connsiteY43" fmla="*/ 169069 h 809625"/>
                  <a:gd name="connsiteX44" fmla="*/ 169069 w 542925"/>
                  <a:gd name="connsiteY44" fmla="*/ 226219 h 809625"/>
                  <a:gd name="connsiteX45" fmla="*/ 169069 w 542925"/>
                  <a:gd name="connsiteY45" fmla="*/ 378619 h 809625"/>
                  <a:gd name="connsiteX46" fmla="*/ 111919 w 542925"/>
                  <a:gd name="connsiteY46" fmla="*/ 378619 h 809625"/>
                  <a:gd name="connsiteX47" fmla="*/ 111919 w 542925"/>
                  <a:gd name="connsiteY47" fmla="*/ 321469 h 809625"/>
                  <a:gd name="connsiteX48" fmla="*/ 169069 w 542925"/>
                  <a:gd name="connsiteY48" fmla="*/ 321469 h 809625"/>
                  <a:gd name="connsiteX49" fmla="*/ 169069 w 542925"/>
                  <a:gd name="connsiteY49" fmla="*/ 378619 h 809625"/>
                  <a:gd name="connsiteX50" fmla="*/ 169069 w 542925"/>
                  <a:gd name="connsiteY50" fmla="*/ 531019 h 809625"/>
                  <a:gd name="connsiteX51" fmla="*/ 111919 w 542925"/>
                  <a:gd name="connsiteY51" fmla="*/ 531019 h 809625"/>
                  <a:gd name="connsiteX52" fmla="*/ 111919 w 542925"/>
                  <a:gd name="connsiteY52" fmla="*/ 473869 h 809625"/>
                  <a:gd name="connsiteX53" fmla="*/ 169069 w 542925"/>
                  <a:gd name="connsiteY53" fmla="*/ 473869 h 809625"/>
                  <a:gd name="connsiteX54" fmla="*/ 169069 w 542925"/>
                  <a:gd name="connsiteY54" fmla="*/ 531019 h 809625"/>
                  <a:gd name="connsiteX55" fmla="*/ 169069 w 542925"/>
                  <a:gd name="connsiteY55" fmla="*/ 683419 h 809625"/>
                  <a:gd name="connsiteX56" fmla="*/ 111919 w 542925"/>
                  <a:gd name="connsiteY56" fmla="*/ 683419 h 809625"/>
                  <a:gd name="connsiteX57" fmla="*/ 111919 w 542925"/>
                  <a:gd name="connsiteY57" fmla="*/ 626269 h 809625"/>
                  <a:gd name="connsiteX58" fmla="*/ 169069 w 542925"/>
                  <a:gd name="connsiteY58" fmla="*/ 626269 h 809625"/>
                  <a:gd name="connsiteX59" fmla="*/ 169069 w 542925"/>
                  <a:gd name="connsiteY59" fmla="*/ 683419 h 809625"/>
                  <a:gd name="connsiteX60" fmla="*/ 502444 w 542925"/>
                  <a:gd name="connsiteY60" fmla="*/ 740569 h 809625"/>
                  <a:gd name="connsiteX61" fmla="*/ 502444 w 542925"/>
                  <a:gd name="connsiteY61" fmla="*/ 102394 h 809625"/>
                  <a:gd name="connsiteX62" fmla="*/ 473869 w 542925"/>
                  <a:gd name="connsiteY62" fmla="*/ 102394 h 809625"/>
                  <a:gd name="connsiteX63" fmla="*/ 473869 w 542925"/>
                  <a:gd name="connsiteY63" fmla="*/ 45244 h 809625"/>
                  <a:gd name="connsiteX64" fmla="*/ 445294 w 542925"/>
                  <a:gd name="connsiteY64" fmla="*/ 45244 h 809625"/>
                  <a:gd name="connsiteX65" fmla="*/ 445294 w 542925"/>
                  <a:gd name="connsiteY65" fmla="*/ 7144 h 809625"/>
                  <a:gd name="connsiteX66" fmla="*/ 102394 w 542925"/>
                  <a:gd name="connsiteY66" fmla="*/ 7144 h 809625"/>
                  <a:gd name="connsiteX67" fmla="*/ 102394 w 542925"/>
                  <a:gd name="connsiteY67" fmla="*/ 45244 h 809625"/>
                  <a:gd name="connsiteX68" fmla="*/ 73819 w 542925"/>
                  <a:gd name="connsiteY68" fmla="*/ 45244 h 809625"/>
                  <a:gd name="connsiteX69" fmla="*/ 73819 w 542925"/>
                  <a:gd name="connsiteY69" fmla="*/ 102394 h 809625"/>
                  <a:gd name="connsiteX70" fmla="*/ 45244 w 542925"/>
                  <a:gd name="connsiteY70" fmla="*/ 102394 h 809625"/>
                  <a:gd name="connsiteX71" fmla="*/ 45244 w 542925"/>
                  <a:gd name="connsiteY71" fmla="*/ 740569 h 809625"/>
                  <a:gd name="connsiteX72" fmla="*/ 7144 w 542925"/>
                  <a:gd name="connsiteY72" fmla="*/ 740569 h 809625"/>
                  <a:gd name="connsiteX73" fmla="*/ 7144 w 542925"/>
                  <a:gd name="connsiteY73" fmla="*/ 807244 h 809625"/>
                  <a:gd name="connsiteX74" fmla="*/ 540544 w 542925"/>
                  <a:gd name="connsiteY74" fmla="*/ 807244 h 809625"/>
                  <a:gd name="connsiteX75" fmla="*/ 540544 w 542925"/>
                  <a:gd name="connsiteY75" fmla="*/ 740569 h 809625"/>
                  <a:gd name="connsiteX76" fmla="*/ 502444 w 542925"/>
                  <a:gd name="connsiteY76" fmla="*/ 740569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542925" h="809625">
                    <a:moveTo>
                      <a:pt x="435769" y="226219"/>
                    </a:moveTo>
                    <a:lnTo>
                      <a:pt x="378619" y="226219"/>
                    </a:lnTo>
                    <a:lnTo>
                      <a:pt x="378619" y="169069"/>
                    </a:lnTo>
                    <a:lnTo>
                      <a:pt x="435769" y="169069"/>
                    </a:lnTo>
                    <a:lnTo>
                      <a:pt x="435769" y="226219"/>
                    </a:lnTo>
                    <a:close/>
                    <a:moveTo>
                      <a:pt x="435769" y="378619"/>
                    </a:moveTo>
                    <a:lnTo>
                      <a:pt x="378619" y="378619"/>
                    </a:lnTo>
                    <a:lnTo>
                      <a:pt x="378619" y="321469"/>
                    </a:lnTo>
                    <a:lnTo>
                      <a:pt x="435769" y="321469"/>
                    </a:lnTo>
                    <a:lnTo>
                      <a:pt x="435769" y="378619"/>
                    </a:lnTo>
                    <a:close/>
                    <a:moveTo>
                      <a:pt x="435769" y="531019"/>
                    </a:moveTo>
                    <a:lnTo>
                      <a:pt x="378619" y="531019"/>
                    </a:lnTo>
                    <a:lnTo>
                      <a:pt x="378619" y="473869"/>
                    </a:lnTo>
                    <a:lnTo>
                      <a:pt x="435769" y="473869"/>
                    </a:lnTo>
                    <a:lnTo>
                      <a:pt x="435769" y="531019"/>
                    </a:lnTo>
                    <a:close/>
                    <a:moveTo>
                      <a:pt x="435769" y="683419"/>
                    </a:moveTo>
                    <a:lnTo>
                      <a:pt x="378619" y="683419"/>
                    </a:lnTo>
                    <a:lnTo>
                      <a:pt x="378619" y="626269"/>
                    </a:lnTo>
                    <a:lnTo>
                      <a:pt x="435769" y="626269"/>
                    </a:lnTo>
                    <a:lnTo>
                      <a:pt x="435769" y="683419"/>
                    </a:lnTo>
                    <a:close/>
                    <a:moveTo>
                      <a:pt x="302419" y="226219"/>
                    </a:moveTo>
                    <a:lnTo>
                      <a:pt x="245269" y="226219"/>
                    </a:lnTo>
                    <a:lnTo>
                      <a:pt x="245269" y="169069"/>
                    </a:lnTo>
                    <a:lnTo>
                      <a:pt x="302419" y="169069"/>
                    </a:lnTo>
                    <a:lnTo>
                      <a:pt x="302419" y="226219"/>
                    </a:lnTo>
                    <a:close/>
                    <a:moveTo>
                      <a:pt x="302419" y="378619"/>
                    </a:moveTo>
                    <a:lnTo>
                      <a:pt x="245269" y="378619"/>
                    </a:lnTo>
                    <a:lnTo>
                      <a:pt x="245269" y="321469"/>
                    </a:lnTo>
                    <a:lnTo>
                      <a:pt x="302419" y="321469"/>
                    </a:lnTo>
                    <a:lnTo>
                      <a:pt x="302419" y="378619"/>
                    </a:lnTo>
                    <a:close/>
                    <a:moveTo>
                      <a:pt x="302419" y="531019"/>
                    </a:moveTo>
                    <a:lnTo>
                      <a:pt x="245269" y="531019"/>
                    </a:lnTo>
                    <a:lnTo>
                      <a:pt x="245269" y="473869"/>
                    </a:lnTo>
                    <a:lnTo>
                      <a:pt x="302419" y="473869"/>
                    </a:lnTo>
                    <a:lnTo>
                      <a:pt x="302419" y="531019"/>
                    </a:lnTo>
                    <a:close/>
                    <a:moveTo>
                      <a:pt x="302419" y="740569"/>
                    </a:moveTo>
                    <a:lnTo>
                      <a:pt x="245269" y="740569"/>
                    </a:lnTo>
                    <a:lnTo>
                      <a:pt x="245269" y="626269"/>
                    </a:lnTo>
                    <a:lnTo>
                      <a:pt x="302419" y="626269"/>
                    </a:lnTo>
                    <a:lnTo>
                      <a:pt x="302419" y="740569"/>
                    </a:lnTo>
                    <a:close/>
                    <a:moveTo>
                      <a:pt x="169069" y="226219"/>
                    </a:moveTo>
                    <a:lnTo>
                      <a:pt x="111919" y="226219"/>
                    </a:lnTo>
                    <a:lnTo>
                      <a:pt x="111919" y="169069"/>
                    </a:lnTo>
                    <a:lnTo>
                      <a:pt x="169069" y="169069"/>
                    </a:lnTo>
                    <a:lnTo>
                      <a:pt x="169069" y="226219"/>
                    </a:lnTo>
                    <a:close/>
                    <a:moveTo>
                      <a:pt x="169069" y="378619"/>
                    </a:moveTo>
                    <a:lnTo>
                      <a:pt x="111919" y="378619"/>
                    </a:lnTo>
                    <a:lnTo>
                      <a:pt x="111919" y="321469"/>
                    </a:lnTo>
                    <a:lnTo>
                      <a:pt x="169069" y="321469"/>
                    </a:lnTo>
                    <a:lnTo>
                      <a:pt x="169069" y="378619"/>
                    </a:lnTo>
                    <a:close/>
                    <a:moveTo>
                      <a:pt x="169069" y="531019"/>
                    </a:moveTo>
                    <a:lnTo>
                      <a:pt x="111919" y="531019"/>
                    </a:lnTo>
                    <a:lnTo>
                      <a:pt x="111919" y="473869"/>
                    </a:lnTo>
                    <a:lnTo>
                      <a:pt x="169069" y="473869"/>
                    </a:lnTo>
                    <a:lnTo>
                      <a:pt x="169069" y="531019"/>
                    </a:lnTo>
                    <a:close/>
                    <a:moveTo>
                      <a:pt x="169069" y="683419"/>
                    </a:moveTo>
                    <a:lnTo>
                      <a:pt x="111919" y="683419"/>
                    </a:lnTo>
                    <a:lnTo>
                      <a:pt x="111919" y="626269"/>
                    </a:lnTo>
                    <a:lnTo>
                      <a:pt x="169069" y="626269"/>
                    </a:lnTo>
                    <a:lnTo>
                      <a:pt x="169069" y="683419"/>
                    </a:lnTo>
                    <a:close/>
                    <a:moveTo>
                      <a:pt x="502444" y="740569"/>
                    </a:moveTo>
                    <a:lnTo>
                      <a:pt x="502444" y="102394"/>
                    </a:lnTo>
                    <a:lnTo>
                      <a:pt x="473869" y="102394"/>
                    </a:lnTo>
                    <a:lnTo>
                      <a:pt x="473869" y="45244"/>
                    </a:lnTo>
                    <a:lnTo>
                      <a:pt x="445294" y="45244"/>
                    </a:lnTo>
                    <a:lnTo>
                      <a:pt x="445294" y="7144"/>
                    </a:lnTo>
                    <a:lnTo>
                      <a:pt x="102394" y="7144"/>
                    </a:lnTo>
                    <a:lnTo>
                      <a:pt x="102394" y="45244"/>
                    </a:lnTo>
                    <a:lnTo>
                      <a:pt x="73819" y="45244"/>
                    </a:lnTo>
                    <a:lnTo>
                      <a:pt x="73819" y="102394"/>
                    </a:lnTo>
                    <a:lnTo>
                      <a:pt x="45244" y="102394"/>
                    </a:lnTo>
                    <a:lnTo>
                      <a:pt x="45244" y="740569"/>
                    </a:lnTo>
                    <a:lnTo>
                      <a:pt x="7144" y="740569"/>
                    </a:lnTo>
                    <a:lnTo>
                      <a:pt x="7144" y="807244"/>
                    </a:lnTo>
                    <a:lnTo>
                      <a:pt x="540544" y="807244"/>
                    </a:lnTo>
                    <a:lnTo>
                      <a:pt x="540544" y="740569"/>
                    </a:lnTo>
                    <a:lnTo>
                      <a:pt x="502444" y="740569"/>
                    </a:lnTo>
                    <a:close/>
                  </a:path>
                </a:pathLst>
              </a:custGeom>
              <a:solidFill>
                <a:srgbClr val="717175"/>
              </a:solidFill>
              <a:ln w="9525" cap="flat">
                <a:noFill/>
                <a:prstDash val="solid"/>
                <a:miter/>
              </a:ln>
            </p:spPr>
            <p:txBody>
              <a:bodyPr rtlCol="0" anchor="ctr"/>
              <a:lstStyle/>
              <a:p>
                <a:endParaRPr lang="en-US"/>
              </a:p>
            </p:txBody>
          </p:sp>
          <p:grpSp>
            <p:nvGrpSpPr>
              <p:cNvPr id="21" name="Group 20">
                <a:extLst>
                  <a:ext uri="{FF2B5EF4-FFF2-40B4-BE49-F238E27FC236}">
                    <a16:creationId xmlns:a16="http://schemas.microsoft.com/office/drawing/2014/main" id="{185E00C5-CBDD-49EE-ACB5-F543A2C2C3EC}"/>
                  </a:ext>
                </a:extLst>
              </p:cNvPr>
              <p:cNvGrpSpPr/>
              <p:nvPr/>
            </p:nvGrpSpPr>
            <p:grpSpPr>
              <a:xfrm>
                <a:off x="1975934" y="2811095"/>
                <a:ext cx="1562728" cy="1463460"/>
                <a:chOff x="-3629038" y="1587545"/>
                <a:chExt cx="905227" cy="847725"/>
              </a:xfrm>
            </p:grpSpPr>
            <p:sp>
              <p:nvSpPr>
                <p:cNvPr id="13" name="Graphic 3" descr="Wine">
                  <a:extLst>
                    <a:ext uri="{FF2B5EF4-FFF2-40B4-BE49-F238E27FC236}">
                      <a16:creationId xmlns:a16="http://schemas.microsoft.com/office/drawing/2014/main" id="{33AE10C0-B73C-40EF-B206-2D028A32D277}"/>
                    </a:ext>
                  </a:extLst>
                </p:cNvPr>
                <p:cNvSpPr/>
                <p:nvPr/>
              </p:nvSpPr>
              <p:spPr>
                <a:xfrm rot="20179853">
                  <a:off x="-3133386" y="1669866"/>
                  <a:ext cx="409575" cy="752475"/>
                </a:xfrm>
                <a:custGeom>
                  <a:avLst/>
                  <a:gdLst>
                    <a:gd name="connsiteX0" fmla="*/ 69201 w 409575"/>
                    <a:gd name="connsiteY0" fmla="*/ 50006 h 752475"/>
                    <a:gd name="connsiteX1" fmla="*/ 339711 w 409575"/>
                    <a:gd name="connsiteY1" fmla="*/ 50006 h 752475"/>
                    <a:gd name="connsiteX2" fmla="*/ 346378 w 409575"/>
                    <a:gd name="connsiteY2" fmla="*/ 173831 h 752475"/>
                    <a:gd name="connsiteX3" fmla="*/ 60628 w 409575"/>
                    <a:gd name="connsiteY3" fmla="*/ 173831 h 752475"/>
                    <a:gd name="connsiteX4" fmla="*/ 69201 w 409575"/>
                    <a:gd name="connsiteY4" fmla="*/ 50006 h 752475"/>
                    <a:gd name="connsiteX5" fmla="*/ 320661 w 409575"/>
                    <a:gd name="connsiteY5" fmla="*/ 690086 h 752475"/>
                    <a:gd name="connsiteX6" fmla="*/ 267321 w 409575"/>
                    <a:gd name="connsiteY6" fmla="*/ 681514 h 752475"/>
                    <a:gd name="connsiteX7" fmla="*/ 230173 w 409575"/>
                    <a:gd name="connsiteY7" fmla="*/ 651986 h 752475"/>
                    <a:gd name="connsiteX8" fmla="*/ 230173 w 409575"/>
                    <a:gd name="connsiteY8" fmla="*/ 429101 h 752475"/>
                    <a:gd name="connsiteX9" fmla="*/ 403528 w 409575"/>
                    <a:gd name="connsiteY9" fmla="*/ 302419 h 752475"/>
                    <a:gd name="connsiteX10" fmla="*/ 382573 w 409575"/>
                    <a:gd name="connsiteY10" fmla="*/ 7144 h 752475"/>
                    <a:gd name="connsiteX11" fmla="*/ 32053 w 409575"/>
                    <a:gd name="connsiteY11" fmla="*/ 7144 h 752475"/>
                    <a:gd name="connsiteX12" fmla="*/ 7288 w 409575"/>
                    <a:gd name="connsiteY12" fmla="*/ 302419 h 752475"/>
                    <a:gd name="connsiteX13" fmla="*/ 178738 w 409575"/>
                    <a:gd name="connsiteY13" fmla="*/ 429101 h 752475"/>
                    <a:gd name="connsiteX14" fmla="*/ 178738 w 409575"/>
                    <a:gd name="connsiteY14" fmla="*/ 651034 h 752475"/>
                    <a:gd name="connsiteX15" fmla="*/ 141591 w 409575"/>
                    <a:gd name="connsiteY15" fmla="*/ 680561 h 752475"/>
                    <a:gd name="connsiteX16" fmla="*/ 90156 w 409575"/>
                    <a:gd name="connsiteY16" fmla="*/ 689134 h 752475"/>
                    <a:gd name="connsiteX17" fmla="*/ 89203 w 409575"/>
                    <a:gd name="connsiteY17" fmla="*/ 689134 h 752475"/>
                    <a:gd name="connsiteX18" fmla="*/ 50151 w 409575"/>
                    <a:gd name="connsiteY18" fmla="*/ 714851 h 752475"/>
                    <a:gd name="connsiteX19" fmla="*/ 205408 w 409575"/>
                    <a:gd name="connsiteY19" fmla="*/ 753904 h 752475"/>
                    <a:gd name="connsiteX20" fmla="*/ 360666 w 409575"/>
                    <a:gd name="connsiteY20" fmla="*/ 714851 h 752475"/>
                    <a:gd name="connsiteX21" fmla="*/ 320661 w 409575"/>
                    <a:gd name="connsiteY21" fmla="*/ 690086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09575" h="752475">
                      <a:moveTo>
                        <a:pt x="69201" y="50006"/>
                      </a:moveTo>
                      <a:lnTo>
                        <a:pt x="339711" y="50006"/>
                      </a:lnTo>
                      <a:lnTo>
                        <a:pt x="346378" y="173831"/>
                      </a:lnTo>
                      <a:lnTo>
                        <a:pt x="60628" y="173831"/>
                      </a:lnTo>
                      <a:lnTo>
                        <a:pt x="69201" y="50006"/>
                      </a:lnTo>
                      <a:close/>
                      <a:moveTo>
                        <a:pt x="320661" y="690086"/>
                      </a:moveTo>
                      <a:cubicBezTo>
                        <a:pt x="305421" y="686276"/>
                        <a:pt x="288276" y="682466"/>
                        <a:pt x="267321" y="681514"/>
                      </a:cubicBezTo>
                      <a:cubicBezTo>
                        <a:pt x="246366" y="674846"/>
                        <a:pt x="230173" y="664369"/>
                        <a:pt x="230173" y="651986"/>
                      </a:cubicBezTo>
                      <a:lnTo>
                        <a:pt x="230173" y="429101"/>
                      </a:lnTo>
                      <a:cubicBezTo>
                        <a:pt x="293038" y="429101"/>
                        <a:pt x="409243" y="365284"/>
                        <a:pt x="403528" y="302419"/>
                      </a:cubicBezTo>
                      <a:lnTo>
                        <a:pt x="382573" y="7144"/>
                      </a:lnTo>
                      <a:lnTo>
                        <a:pt x="32053" y="7144"/>
                      </a:lnTo>
                      <a:lnTo>
                        <a:pt x="7288" y="302419"/>
                      </a:lnTo>
                      <a:cubicBezTo>
                        <a:pt x="2526" y="364331"/>
                        <a:pt x="116826" y="429101"/>
                        <a:pt x="178738" y="429101"/>
                      </a:cubicBezTo>
                      <a:lnTo>
                        <a:pt x="178738" y="651034"/>
                      </a:lnTo>
                      <a:cubicBezTo>
                        <a:pt x="178738" y="664369"/>
                        <a:pt x="161593" y="673894"/>
                        <a:pt x="141591" y="680561"/>
                      </a:cubicBezTo>
                      <a:cubicBezTo>
                        <a:pt x="122541" y="683419"/>
                        <a:pt x="104443" y="685324"/>
                        <a:pt x="90156" y="689134"/>
                      </a:cubicBezTo>
                      <a:lnTo>
                        <a:pt x="89203" y="689134"/>
                      </a:lnTo>
                      <a:cubicBezTo>
                        <a:pt x="64438" y="695801"/>
                        <a:pt x="50151" y="704374"/>
                        <a:pt x="50151" y="714851"/>
                      </a:cubicBezTo>
                      <a:cubicBezTo>
                        <a:pt x="50151" y="736759"/>
                        <a:pt x="119683" y="753904"/>
                        <a:pt x="205408" y="753904"/>
                      </a:cubicBezTo>
                      <a:cubicBezTo>
                        <a:pt x="290181" y="753904"/>
                        <a:pt x="360666" y="736759"/>
                        <a:pt x="360666" y="714851"/>
                      </a:cubicBezTo>
                      <a:cubicBezTo>
                        <a:pt x="358761" y="705326"/>
                        <a:pt x="343521" y="696754"/>
                        <a:pt x="320661" y="690086"/>
                      </a:cubicBezTo>
                      <a:close/>
                    </a:path>
                  </a:pathLst>
                </a:custGeom>
                <a:solidFill>
                  <a:srgbClr val="A3AB16"/>
                </a:solidFill>
                <a:ln w="9525" cap="flat">
                  <a:solidFill>
                    <a:schemeClr val="bg1"/>
                  </a:solidFill>
                  <a:prstDash val="solid"/>
                  <a:miter/>
                </a:ln>
              </p:spPr>
              <p:txBody>
                <a:bodyPr rtlCol="0" anchor="ctr"/>
                <a:lstStyle/>
                <a:p>
                  <a:endParaRPr lang="en-US"/>
                </a:p>
              </p:txBody>
            </p:sp>
            <p:sp>
              <p:nvSpPr>
                <p:cNvPr id="14" name="Graphic 5" descr="Champagne">
                  <a:extLst>
                    <a:ext uri="{FF2B5EF4-FFF2-40B4-BE49-F238E27FC236}">
                      <a16:creationId xmlns:a16="http://schemas.microsoft.com/office/drawing/2014/main" id="{3AC74B84-2057-47CB-A57E-C77ACFCF14DB}"/>
                    </a:ext>
                  </a:extLst>
                </p:cNvPr>
                <p:cNvSpPr/>
                <p:nvPr/>
              </p:nvSpPr>
              <p:spPr>
                <a:xfrm rot="1157712">
                  <a:off x="-3629038" y="1587545"/>
                  <a:ext cx="238125" cy="847725"/>
                </a:xfrm>
                <a:custGeom>
                  <a:avLst/>
                  <a:gdLst>
                    <a:gd name="connsiteX0" fmla="*/ 180499 w 238125"/>
                    <a:gd name="connsiteY0" fmla="*/ 45244 h 847725"/>
                    <a:gd name="connsiteX1" fmla="*/ 187166 w 238125"/>
                    <a:gd name="connsiteY1" fmla="*/ 216694 h 847725"/>
                    <a:gd name="connsiteX2" fmla="*/ 55721 w 238125"/>
                    <a:gd name="connsiteY2" fmla="*/ 216694 h 847725"/>
                    <a:gd name="connsiteX3" fmla="*/ 62389 w 238125"/>
                    <a:gd name="connsiteY3" fmla="*/ 45244 h 847725"/>
                    <a:gd name="connsiteX4" fmla="*/ 180499 w 238125"/>
                    <a:gd name="connsiteY4" fmla="*/ 45244 h 847725"/>
                    <a:gd name="connsiteX5" fmla="*/ 207169 w 238125"/>
                    <a:gd name="connsiteY5" fmla="*/ 797719 h 847725"/>
                    <a:gd name="connsiteX6" fmla="*/ 168116 w 238125"/>
                    <a:gd name="connsiteY6" fmla="*/ 791051 h 847725"/>
                    <a:gd name="connsiteX7" fmla="*/ 140494 w 238125"/>
                    <a:gd name="connsiteY7" fmla="*/ 769144 h 847725"/>
                    <a:gd name="connsiteX8" fmla="*/ 140494 w 238125"/>
                    <a:gd name="connsiteY8" fmla="*/ 595789 h 847725"/>
                    <a:gd name="connsiteX9" fmla="*/ 235744 w 238125"/>
                    <a:gd name="connsiteY9" fmla="*/ 483394 h 847725"/>
                    <a:gd name="connsiteX10" fmla="*/ 217646 w 238125"/>
                    <a:gd name="connsiteY10" fmla="*/ 25241 h 847725"/>
                    <a:gd name="connsiteX11" fmla="*/ 198596 w 238125"/>
                    <a:gd name="connsiteY11" fmla="*/ 7144 h 847725"/>
                    <a:gd name="connsiteX12" fmla="*/ 44291 w 238125"/>
                    <a:gd name="connsiteY12" fmla="*/ 7144 h 847725"/>
                    <a:gd name="connsiteX13" fmla="*/ 25241 w 238125"/>
                    <a:gd name="connsiteY13" fmla="*/ 25241 h 847725"/>
                    <a:gd name="connsiteX14" fmla="*/ 7144 w 238125"/>
                    <a:gd name="connsiteY14" fmla="*/ 483394 h 847725"/>
                    <a:gd name="connsiteX15" fmla="*/ 102394 w 238125"/>
                    <a:gd name="connsiteY15" fmla="*/ 595789 h 847725"/>
                    <a:gd name="connsiteX16" fmla="*/ 102394 w 238125"/>
                    <a:gd name="connsiteY16" fmla="*/ 769144 h 847725"/>
                    <a:gd name="connsiteX17" fmla="*/ 74771 w 238125"/>
                    <a:gd name="connsiteY17" fmla="*/ 791051 h 847725"/>
                    <a:gd name="connsiteX18" fmla="*/ 36671 w 238125"/>
                    <a:gd name="connsiteY18" fmla="*/ 797719 h 847725"/>
                    <a:gd name="connsiteX19" fmla="*/ 35719 w 238125"/>
                    <a:gd name="connsiteY19" fmla="*/ 797719 h 847725"/>
                    <a:gd name="connsiteX20" fmla="*/ 7144 w 238125"/>
                    <a:gd name="connsiteY20" fmla="*/ 816769 h 847725"/>
                    <a:gd name="connsiteX21" fmla="*/ 121444 w 238125"/>
                    <a:gd name="connsiteY21" fmla="*/ 845344 h 847725"/>
                    <a:gd name="connsiteX22" fmla="*/ 235744 w 238125"/>
                    <a:gd name="connsiteY22" fmla="*/ 816769 h 847725"/>
                    <a:gd name="connsiteX23" fmla="*/ 207169 w 238125"/>
                    <a:gd name="connsiteY23" fmla="*/ 797719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125" h="847725">
                      <a:moveTo>
                        <a:pt x="180499" y="45244"/>
                      </a:moveTo>
                      <a:lnTo>
                        <a:pt x="187166" y="216694"/>
                      </a:lnTo>
                      <a:lnTo>
                        <a:pt x="55721" y="216694"/>
                      </a:lnTo>
                      <a:lnTo>
                        <a:pt x="62389" y="45244"/>
                      </a:lnTo>
                      <a:lnTo>
                        <a:pt x="180499" y="45244"/>
                      </a:lnTo>
                      <a:close/>
                      <a:moveTo>
                        <a:pt x="207169" y="797719"/>
                      </a:moveTo>
                      <a:cubicBezTo>
                        <a:pt x="195739" y="794861"/>
                        <a:pt x="183356" y="792004"/>
                        <a:pt x="168116" y="791051"/>
                      </a:cubicBezTo>
                      <a:cubicBezTo>
                        <a:pt x="152876" y="786289"/>
                        <a:pt x="140494" y="778669"/>
                        <a:pt x="140494" y="769144"/>
                      </a:cubicBezTo>
                      <a:lnTo>
                        <a:pt x="140494" y="595789"/>
                      </a:lnTo>
                      <a:cubicBezTo>
                        <a:pt x="194786" y="586264"/>
                        <a:pt x="235744" y="539591"/>
                        <a:pt x="235744" y="483394"/>
                      </a:cubicBezTo>
                      <a:lnTo>
                        <a:pt x="217646" y="25241"/>
                      </a:lnTo>
                      <a:cubicBezTo>
                        <a:pt x="217646" y="14764"/>
                        <a:pt x="209074" y="7144"/>
                        <a:pt x="198596" y="7144"/>
                      </a:cubicBezTo>
                      <a:lnTo>
                        <a:pt x="44291" y="7144"/>
                      </a:lnTo>
                      <a:cubicBezTo>
                        <a:pt x="33814" y="7144"/>
                        <a:pt x="25241" y="14764"/>
                        <a:pt x="25241" y="25241"/>
                      </a:cubicBezTo>
                      <a:lnTo>
                        <a:pt x="7144" y="483394"/>
                      </a:lnTo>
                      <a:cubicBezTo>
                        <a:pt x="7144" y="539591"/>
                        <a:pt x="48101" y="587216"/>
                        <a:pt x="102394" y="595789"/>
                      </a:cubicBezTo>
                      <a:lnTo>
                        <a:pt x="102394" y="769144"/>
                      </a:lnTo>
                      <a:cubicBezTo>
                        <a:pt x="102394" y="778669"/>
                        <a:pt x="90011" y="786289"/>
                        <a:pt x="74771" y="791051"/>
                      </a:cubicBezTo>
                      <a:cubicBezTo>
                        <a:pt x="60484" y="792956"/>
                        <a:pt x="47149" y="794861"/>
                        <a:pt x="36671" y="797719"/>
                      </a:cubicBezTo>
                      <a:lnTo>
                        <a:pt x="35719" y="797719"/>
                      </a:lnTo>
                      <a:cubicBezTo>
                        <a:pt x="17621" y="802481"/>
                        <a:pt x="7144" y="809149"/>
                        <a:pt x="7144" y="816769"/>
                      </a:cubicBezTo>
                      <a:cubicBezTo>
                        <a:pt x="7144" y="832961"/>
                        <a:pt x="58579" y="845344"/>
                        <a:pt x="121444" y="845344"/>
                      </a:cubicBezTo>
                      <a:cubicBezTo>
                        <a:pt x="184309" y="845344"/>
                        <a:pt x="235744" y="832961"/>
                        <a:pt x="235744" y="816769"/>
                      </a:cubicBezTo>
                      <a:cubicBezTo>
                        <a:pt x="235744" y="809149"/>
                        <a:pt x="224314" y="802481"/>
                        <a:pt x="207169" y="797719"/>
                      </a:cubicBezTo>
                      <a:close/>
                    </a:path>
                  </a:pathLst>
                </a:custGeom>
                <a:solidFill>
                  <a:srgbClr val="A3AB16"/>
                </a:solidFill>
                <a:ln w="9525" cap="flat">
                  <a:solidFill>
                    <a:schemeClr val="bg1"/>
                  </a:solidFill>
                  <a:prstDash val="solid"/>
                  <a:miter/>
                </a:ln>
              </p:spPr>
              <p:txBody>
                <a:bodyPr rtlCol="0" anchor="ctr"/>
                <a:lstStyle/>
                <a:p>
                  <a:endParaRPr lang="en-US"/>
                </a:p>
              </p:txBody>
            </p:sp>
          </p:grpSp>
        </p:grpSp>
        <p:sp>
          <p:nvSpPr>
            <p:cNvPr id="34" name="TextBox 33">
              <a:extLst>
                <a:ext uri="{FF2B5EF4-FFF2-40B4-BE49-F238E27FC236}">
                  <a16:creationId xmlns:a16="http://schemas.microsoft.com/office/drawing/2014/main" id="{751BEEC1-8970-457B-BE3E-11F64FE0D1FB}"/>
                </a:ext>
              </a:extLst>
            </p:cNvPr>
            <p:cNvSpPr txBox="1"/>
            <p:nvPr/>
          </p:nvSpPr>
          <p:spPr>
            <a:xfrm>
              <a:off x="1164183" y="4473350"/>
              <a:ext cx="2629182" cy="369332"/>
            </a:xfrm>
            <a:prstGeom prst="rect">
              <a:avLst/>
            </a:prstGeom>
            <a:noFill/>
          </p:spPr>
          <p:txBody>
            <a:bodyPr wrap="square" rtlCol="0">
              <a:spAutoFit/>
            </a:bodyPr>
            <a:lstStyle/>
            <a:p>
              <a:pPr algn="ctr"/>
              <a:r>
                <a:rPr lang="en-US" dirty="0">
                  <a:solidFill>
                    <a:srgbClr val="717175"/>
                  </a:solidFill>
                </a:rPr>
                <a:t>No Alcohol on Premises</a:t>
              </a:r>
            </a:p>
          </p:txBody>
        </p:sp>
      </p:grpSp>
      <p:grpSp>
        <p:nvGrpSpPr>
          <p:cNvPr id="37" name="Group 36">
            <a:extLst>
              <a:ext uri="{FF2B5EF4-FFF2-40B4-BE49-F238E27FC236}">
                <a16:creationId xmlns:a16="http://schemas.microsoft.com/office/drawing/2014/main" id="{B6B7647A-B81B-47BC-A335-83FA4A42E2D8}"/>
              </a:ext>
            </a:extLst>
          </p:cNvPr>
          <p:cNvGrpSpPr/>
          <p:nvPr/>
        </p:nvGrpSpPr>
        <p:grpSpPr>
          <a:xfrm>
            <a:off x="3975480" y="2304012"/>
            <a:ext cx="2629182" cy="2538670"/>
            <a:chOff x="4117975" y="2304012"/>
            <a:chExt cx="2629182" cy="2538670"/>
          </a:xfrm>
        </p:grpSpPr>
        <p:grpSp>
          <p:nvGrpSpPr>
            <p:cNvPr id="22" name="Group 21">
              <a:extLst>
                <a:ext uri="{FF2B5EF4-FFF2-40B4-BE49-F238E27FC236}">
                  <a16:creationId xmlns:a16="http://schemas.microsoft.com/office/drawing/2014/main" id="{2EF39F25-5030-47AE-B0E2-1E067AD30971}"/>
                </a:ext>
              </a:extLst>
            </p:cNvPr>
            <p:cNvGrpSpPr/>
            <p:nvPr/>
          </p:nvGrpSpPr>
          <p:grpSpPr>
            <a:xfrm>
              <a:off x="4551654" y="2304012"/>
              <a:ext cx="1761824" cy="1676306"/>
              <a:chOff x="5062939" y="2297126"/>
              <a:chExt cx="1761824" cy="1676306"/>
            </a:xfrm>
          </p:grpSpPr>
          <p:sp>
            <p:nvSpPr>
              <p:cNvPr id="16" name="Graphic 9" descr="Needle">
                <a:extLst>
                  <a:ext uri="{FF2B5EF4-FFF2-40B4-BE49-F238E27FC236}">
                    <a16:creationId xmlns:a16="http://schemas.microsoft.com/office/drawing/2014/main" id="{543D045D-0BEF-4144-8202-5589AC698E71}"/>
                  </a:ext>
                </a:extLst>
              </p:cNvPr>
              <p:cNvSpPr/>
              <p:nvPr/>
            </p:nvSpPr>
            <p:spPr>
              <a:xfrm rot="313738">
                <a:off x="5148457" y="2297126"/>
                <a:ext cx="1676306" cy="1676306"/>
              </a:xfrm>
              <a:custGeom>
                <a:avLst/>
                <a:gdLst>
                  <a:gd name="connsiteX0" fmla="*/ 576739 w 771525"/>
                  <a:gd name="connsiteY0" fmla="*/ 264319 h 771525"/>
                  <a:gd name="connsiteX1" fmla="*/ 544354 w 771525"/>
                  <a:gd name="connsiteY1" fmla="*/ 231934 h 771525"/>
                  <a:gd name="connsiteX2" fmla="*/ 517684 w 771525"/>
                  <a:gd name="connsiteY2" fmla="*/ 258604 h 771525"/>
                  <a:gd name="connsiteX3" fmla="*/ 550069 w 771525"/>
                  <a:gd name="connsiteY3" fmla="*/ 290989 h 771525"/>
                  <a:gd name="connsiteX4" fmla="*/ 519589 w 771525"/>
                  <a:gd name="connsiteY4" fmla="*/ 321469 h 771525"/>
                  <a:gd name="connsiteX5" fmla="*/ 487204 w 771525"/>
                  <a:gd name="connsiteY5" fmla="*/ 289084 h 771525"/>
                  <a:gd name="connsiteX6" fmla="*/ 460534 w 771525"/>
                  <a:gd name="connsiteY6" fmla="*/ 315754 h 771525"/>
                  <a:gd name="connsiteX7" fmla="*/ 492919 w 771525"/>
                  <a:gd name="connsiteY7" fmla="*/ 348139 h 771525"/>
                  <a:gd name="connsiteX8" fmla="*/ 462439 w 771525"/>
                  <a:gd name="connsiteY8" fmla="*/ 378619 h 771525"/>
                  <a:gd name="connsiteX9" fmla="*/ 430054 w 771525"/>
                  <a:gd name="connsiteY9" fmla="*/ 346234 h 771525"/>
                  <a:gd name="connsiteX10" fmla="*/ 403384 w 771525"/>
                  <a:gd name="connsiteY10" fmla="*/ 372904 h 771525"/>
                  <a:gd name="connsiteX11" fmla="*/ 435769 w 771525"/>
                  <a:gd name="connsiteY11" fmla="*/ 405289 h 771525"/>
                  <a:gd name="connsiteX12" fmla="*/ 406241 w 771525"/>
                  <a:gd name="connsiteY12" fmla="*/ 434816 h 771525"/>
                  <a:gd name="connsiteX13" fmla="*/ 341471 w 771525"/>
                  <a:gd name="connsiteY13" fmla="*/ 370046 h 771525"/>
                  <a:gd name="connsiteX14" fmla="*/ 540544 w 771525"/>
                  <a:gd name="connsiteY14" fmla="*/ 170974 h 771525"/>
                  <a:gd name="connsiteX15" fmla="*/ 605314 w 771525"/>
                  <a:gd name="connsiteY15" fmla="*/ 235744 h 771525"/>
                  <a:gd name="connsiteX16" fmla="*/ 576739 w 771525"/>
                  <a:gd name="connsiteY16" fmla="*/ 264319 h 771525"/>
                  <a:gd name="connsiteX17" fmla="*/ 760571 w 771525"/>
                  <a:gd name="connsiteY17" fmla="*/ 130016 h 771525"/>
                  <a:gd name="connsiteX18" fmla="*/ 646271 w 771525"/>
                  <a:gd name="connsiteY18" fmla="*/ 15716 h 771525"/>
                  <a:gd name="connsiteX19" fmla="*/ 606266 w 771525"/>
                  <a:gd name="connsiteY19" fmla="*/ 15716 h 771525"/>
                  <a:gd name="connsiteX20" fmla="*/ 606266 w 771525"/>
                  <a:gd name="connsiteY20" fmla="*/ 55721 h 771525"/>
                  <a:gd name="connsiteX21" fmla="*/ 630079 w 771525"/>
                  <a:gd name="connsiteY21" fmla="*/ 79534 h 771525"/>
                  <a:gd name="connsiteX22" fmla="*/ 579596 w 771525"/>
                  <a:gd name="connsiteY22" fmla="*/ 130016 h 771525"/>
                  <a:gd name="connsiteX23" fmla="*/ 540544 w 771525"/>
                  <a:gd name="connsiteY23" fmla="*/ 90964 h 771525"/>
                  <a:gd name="connsiteX24" fmla="*/ 522446 w 771525"/>
                  <a:gd name="connsiteY24" fmla="*/ 72866 h 771525"/>
                  <a:gd name="connsiteX25" fmla="*/ 482441 w 771525"/>
                  <a:gd name="connsiteY25" fmla="*/ 72866 h 771525"/>
                  <a:gd name="connsiteX26" fmla="*/ 482441 w 771525"/>
                  <a:gd name="connsiteY26" fmla="*/ 112871 h 771525"/>
                  <a:gd name="connsiteX27" fmla="*/ 500539 w 771525"/>
                  <a:gd name="connsiteY27" fmla="*/ 130969 h 771525"/>
                  <a:gd name="connsiteX28" fmla="*/ 249079 w 771525"/>
                  <a:gd name="connsiteY28" fmla="*/ 382429 h 771525"/>
                  <a:gd name="connsiteX29" fmla="*/ 218599 w 771525"/>
                  <a:gd name="connsiteY29" fmla="*/ 454819 h 771525"/>
                  <a:gd name="connsiteX30" fmla="*/ 223361 w 771525"/>
                  <a:gd name="connsiteY30" fmla="*/ 486251 h 771525"/>
                  <a:gd name="connsiteX31" fmla="*/ 173831 w 771525"/>
                  <a:gd name="connsiteY31" fmla="*/ 535781 h 771525"/>
                  <a:gd name="connsiteX32" fmla="*/ 163354 w 771525"/>
                  <a:gd name="connsiteY32" fmla="*/ 586264 h 771525"/>
                  <a:gd name="connsiteX33" fmla="*/ 12859 w 771525"/>
                  <a:gd name="connsiteY33" fmla="*/ 736759 h 771525"/>
                  <a:gd name="connsiteX34" fmla="*/ 12859 w 771525"/>
                  <a:gd name="connsiteY34" fmla="*/ 763429 h 771525"/>
                  <a:gd name="connsiteX35" fmla="*/ 26194 w 771525"/>
                  <a:gd name="connsiteY35" fmla="*/ 769144 h 771525"/>
                  <a:gd name="connsiteX36" fmla="*/ 39529 w 771525"/>
                  <a:gd name="connsiteY36" fmla="*/ 763429 h 771525"/>
                  <a:gd name="connsiteX37" fmla="*/ 190024 w 771525"/>
                  <a:gd name="connsiteY37" fmla="*/ 612934 h 771525"/>
                  <a:gd name="connsiteX38" fmla="*/ 240506 w 771525"/>
                  <a:gd name="connsiteY38" fmla="*/ 602456 h 771525"/>
                  <a:gd name="connsiteX39" fmla="*/ 290036 w 771525"/>
                  <a:gd name="connsiteY39" fmla="*/ 552926 h 771525"/>
                  <a:gd name="connsiteX40" fmla="*/ 321469 w 771525"/>
                  <a:gd name="connsiteY40" fmla="*/ 557689 h 771525"/>
                  <a:gd name="connsiteX41" fmla="*/ 393859 w 771525"/>
                  <a:gd name="connsiteY41" fmla="*/ 527209 h 771525"/>
                  <a:gd name="connsiteX42" fmla="*/ 645319 w 771525"/>
                  <a:gd name="connsiteY42" fmla="*/ 275749 h 771525"/>
                  <a:gd name="connsiteX43" fmla="*/ 663416 w 771525"/>
                  <a:gd name="connsiteY43" fmla="*/ 293846 h 771525"/>
                  <a:gd name="connsiteX44" fmla="*/ 683419 w 771525"/>
                  <a:gd name="connsiteY44" fmla="*/ 302419 h 771525"/>
                  <a:gd name="connsiteX45" fmla="*/ 703421 w 771525"/>
                  <a:gd name="connsiteY45" fmla="*/ 293846 h 771525"/>
                  <a:gd name="connsiteX46" fmla="*/ 703421 w 771525"/>
                  <a:gd name="connsiteY46" fmla="*/ 253841 h 771525"/>
                  <a:gd name="connsiteX47" fmla="*/ 685324 w 771525"/>
                  <a:gd name="connsiteY47" fmla="*/ 235744 h 771525"/>
                  <a:gd name="connsiteX48" fmla="*/ 646271 w 771525"/>
                  <a:gd name="connsiteY48" fmla="*/ 196691 h 771525"/>
                  <a:gd name="connsiteX49" fmla="*/ 696754 w 771525"/>
                  <a:gd name="connsiteY49" fmla="*/ 146209 h 771525"/>
                  <a:gd name="connsiteX50" fmla="*/ 720566 w 771525"/>
                  <a:gd name="connsiteY50" fmla="*/ 170021 h 771525"/>
                  <a:gd name="connsiteX51" fmla="*/ 740569 w 771525"/>
                  <a:gd name="connsiteY51" fmla="*/ 178594 h 771525"/>
                  <a:gd name="connsiteX52" fmla="*/ 760571 w 771525"/>
                  <a:gd name="connsiteY52" fmla="*/ 170021 h 771525"/>
                  <a:gd name="connsiteX53" fmla="*/ 760571 w 771525"/>
                  <a:gd name="connsiteY53" fmla="*/ 130016 h 77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771525" h="771525">
                    <a:moveTo>
                      <a:pt x="576739" y="264319"/>
                    </a:moveTo>
                    <a:lnTo>
                      <a:pt x="544354" y="231934"/>
                    </a:lnTo>
                    <a:lnTo>
                      <a:pt x="517684" y="258604"/>
                    </a:lnTo>
                    <a:lnTo>
                      <a:pt x="550069" y="290989"/>
                    </a:lnTo>
                    <a:lnTo>
                      <a:pt x="519589" y="321469"/>
                    </a:lnTo>
                    <a:lnTo>
                      <a:pt x="487204" y="289084"/>
                    </a:lnTo>
                    <a:lnTo>
                      <a:pt x="460534" y="315754"/>
                    </a:lnTo>
                    <a:lnTo>
                      <a:pt x="492919" y="348139"/>
                    </a:lnTo>
                    <a:lnTo>
                      <a:pt x="462439" y="378619"/>
                    </a:lnTo>
                    <a:lnTo>
                      <a:pt x="430054" y="346234"/>
                    </a:lnTo>
                    <a:lnTo>
                      <a:pt x="403384" y="372904"/>
                    </a:lnTo>
                    <a:lnTo>
                      <a:pt x="435769" y="405289"/>
                    </a:lnTo>
                    <a:lnTo>
                      <a:pt x="406241" y="434816"/>
                    </a:lnTo>
                    <a:lnTo>
                      <a:pt x="341471" y="370046"/>
                    </a:lnTo>
                    <a:lnTo>
                      <a:pt x="540544" y="170974"/>
                    </a:lnTo>
                    <a:lnTo>
                      <a:pt x="605314" y="235744"/>
                    </a:lnTo>
                    <a:lnTo>
                      <a:pt x="576739" y="264319"/>
                    </a:lnTo>
                    <a:close/>
                    <a:moveTo>
                      <a:pt x="760571" y="130016"/>
                    </a:moveTo>
                    <a:lnTo>
                      <a:pt x="646271" y="15716"/>
                    </a:lnTo>
                    <a:cubicBezTo>
                      <a:pt x="634841" y="4286"/>
                      <a:pt x="616744" y="4286"/>
                      <a:pt x="606266" y="15716"/>
                    </a:cubicBezTo>
                    <a:cubicBezTo>
                      <a:pt x="594836" y="27146"/>
                      <a:pt x="594836" y="45244"/>
                      <a:pt x="606266" y="55721"/>
                    </a:cubicBezTo>
                    <a:lnTo>
                      <a:pt x="630079" y="79534"/>
                    </a:lnTo>
                    <a:lnTo>
                      <a:pt x="579596" y="130016"/>
                    </a:lnTo>
                    <a:lnTo>
                      <a:pt x="540544" y="90964"/>
                    </a:lnTo>
                    <a:lnTo>
                      <a:pt x="522446" y="72866"/>
                    </a:lnTo>
                    <a:cubicBezTo>
                      <a:pt x="511016" y="61436"/>
                      <a:pt x="492919" y="61436"/>
                      <a:pt x="482441" y="72866"/>
                    </a:cubicBezTo>
                    <a:cubicBezTo>
                      <a:pt x="471011" y="84296"/>
                      <a:pt x="471011" y="102394"/>
                      <a:pt x="482441" y="112871"/>
                    </a:cubicBezTo>
                    <a:lnTo>
                      <a:pt x="500539" y="130969"/>
                    </a:lnTo>
                    <a:lnTo>
                      <a:pt x="249079" y="382429"/>
                    </a:lnTo>
                    <a:cubicBezTo>
                      <a:pt x="230029" y="401479"/>
                      <a:pt x="218599" y="427196"/>
                      <a:pt x="218599" y="454819"/>
                    </a:cubicBezTo>
                    <a:cubicBezTo>
                      <a:pt x="218599" y="465296"/>
                      <a:pt x="220504" y="475774"/>
                      <a:pt x="223361" y="486251"/>
                    </a:cubicBezTo>
                    <a:lnTo>
                      <a:pt x="173831" y="535781"/>
                    </a:lnTo>
                    <a:cubicBezTo>
                      <a:pt x="160496" y="549116"/>
                      <a:pt x="156686" y="569119"/>
                      <a:pt x="163354" y="586264"/>
                    </a:cubicBezTo>
                    <a:lnTo>
                      <a:pt x="12859" y="736759"/>
                    </a:lnTo>
                    <a:cubicBezTo>
                      <a:pt x="5239" y="744379"/>
                      <a:pt x="5239" y="755809"/>
                      <a:pt x="12859" y="763429"/>
                    </a:cubicBezTo>
                    <a:cubicBezTo>
                      <a:pt x="16669" y="767239"/>
                      <a:pt x="21431" y="769144"/>
                      <a:pt x="26194" y="769144"/>
                    </a:cubicBezTo>
                    <a:cubicBezTo>
                      <a:pt x="30956" y="769144"/>
                      <a:pt x="35719" y="767239"/>
                      <a:pt x="39529" y="763429"/>
                    </a:cubicBezTo>
                    <a:lnTo>
                      <a:pt x="190024" y="612934"/>
                    </a:lnTo>
                    <a:cubicBezTo>
                      <a:pt x="207169" y="619601"/>
                      <a:pt x="227171" y="615791"/>
                      <a:pt x="240506" y="602456"/>
                    </a:cubicBezTo>
                    <a:lnTo>
                      <a:pt x="290036" y="552926"/>
                    </a:lnTo>
                    <a:cubicBezTo>
                      <a:pt x="300514" y="555784"/>
                      <a:pt x="310991" y="557689"/>
                      <a:pt x="321469" y="557689"/>
                    </a:cubicBezTo>
                    <a:cubicBezTo>
                      <a:pt x="348139" y="557689"/>
                      <a:pt x="373856" y="548164"/>
                      <a:pt x="393859" y="527209"/>
                    </a:cubicBezTo>
                    <a:lnTo>
                      <a:pt x="645319" y="275749"/>
                    </a:lnTo>
                    <a:lnTo>
                      <a:pt x="663416" y="293846"/>
                    </a:lnTo>
                    <a:cubicBezTo>
                      <a:pt x="669131" y="299561"/>
                      <a:pt x="676751" y="302419"/>
                      <a:pt x="683419" y="302419"/>
                    </a:cubicBezTo>
                    <a:cubicBezTo>
                      <a:pt x="690086" y="302419"/>
                      <a:pt x="697706" y="299561"/>
                      <a:pt x="703421" y="293846"/>
                    </a:cubicBezTo>
                    <a:cubicBezTo>
                      <a:pt x="714851" y="282416"/>
                      <a:pt x="714851" y="264319"/>
                      <a:pt x="703421" y="253841"/>
                    </a:cubicBezTo>
                    <a:lnTo>
                      <a:pt x="685324" y="235744"/>
                    </a:lnTo>
                    <a:lnTo>
                      <a:pt x="646271" y="196691"/>
                    </a:lnTo>
                    <a:lnTo>
                      <a:pt x="696754" y="146209"/>
                    </a:lnTo>
                    <a:lnTo>
                      <a:pt x="720566" y="170021"/>
                    </a:lnTo>
                    <a:cubicBezTo>
                      <a:pt x="726281" y="175736"/>
                      <a:pt x="733901" y="178594"/>
                      <a:pt x="740569" y="178594"/>
                    </a:cubicBezTo>
                    <a:cubicBezTo>
                      <a:pt x="747236" y="178594"/>
                      <a:pt x="754856" y="175736"/>
                      <a:pt x="760571" y="170021"/>
                    </a:cubicBezTo>
                    <a:cubicBezTo>
                      <a:pt x="772001" y="158591"/>
                      <a:pt x="772001" y="141446"/>
                      <a:pt x="760571" y="130016"/>
                    </a:cubicBezTo>
                    <a:close/>
                  </a:path>
                </a:pathLst>
              </a:custGeom>
              <a:solidFill>
                <a:srgbClr val="A3AB1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D052D3A6-78EF-4B02-B942-D30F23AA73E0}"/>
                  </a:ext>
                </a:extLst>
              </p:cNvPr>
              <p:cNvSpPr/>
              <p:nvPr/>
            </p:nvSpPr>
            <p:spPr>
              <a:xfrm rot="18929688">
                <a:off x="5062939" y="2377611"/>
                <a:ext cx="1053811" cy="511851"/>
              </a:xfrm>
              <a:custGeom>
                <a:avLst/>
                <a:gdLst>
                  <a:gd name="connsiteX0" fmla="*/ 169069 w 333375"/>
                  <a:gd name="connsiteY0" fmla="*/ 121444 h 161925"/>
                  <a:gd name="connsiteX1" fmla="*/ 83344 w 333375"/>
                  <a:gd name="connsiteY1" fmla="*/ 121444 h 161925"/>
                  <a:gd name="connsiteX2" fmla="*/ 45244 w 333375"/>
                  <a:gd name="connsiteY2" fmla="*/ 83344 h 161925"/>
                  <a:gd name="connsiteX3" fmla="*/ 83344 w 333375"/>
                  <a:gd name="connsiteY3" fmla="*/ 45244 h 161925"/>
                  <a:gd name="connsiteX4" fmla="*/ 169069 w 333375"/>
                  <a:gd name="connsiteY4" fmla="*/ 45244 h 161925"/>
                  <a:gd name="connsiteX5" fmla="*/ 169069 w 333375"/>
                  <a:gd name="connsiteY5" fmla="*/ 121444 h 161925"/>
                  <a:gd name="connsiteX6" fmla="*/ 254794 w 333375"/>
                  <a:gd name="connsiteY6" fmla="*/ 7144 h 161925"/>
                  <a:gd name="connsiteX7" fmla="*/ 83344 w 333375"/>
                  <a:gd name="connsiteY7" fmla="*/ 7144 h 161925"/>
                  <a:gd name="connsiteX8" fmla="*/ 7144 w 333375"/>
                  <a:gd name="connsiteY8" fmla="*/ 83344 h 161925"/>
                  <a:gd name="connsiteX9" fmla="*/ 83344 w 333375"/>
                  <a:gd name="connsiteY9" fmla="*/ 159544 h 161925"/>
                  <a:gd name="connsiteX10" fmla="*/ 254794 w 333375"/>
                  <a:gd name="connsiteY10" fmla="*/ 159544 h 161925"/>
                  <a:gd name="connsiteX11" fmla="*/ 330994 w 333375"/>
                  <a:gd name="connsiteY11" fmla="*/ 83344 h 161925"/>
                  <a:gd name="connsiteX12" fmla="*/ 254794 w 333375"/>
                  <a:gd name="connsiteY12" fmla="*/ 7144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375" h="161925">
                    <a:moveTo>
                      <a:pt x="169069" y="121444"/>
                    </a:moveTo>
                    <a:lnTo>
                      <a:pt x="83344" y="121444"/>
                    </a:lnTo>
                    <a:cubicBezTo>
                      <a:pt x="62389" y="121444"/>
                      <a:pt x="45244" y="104299"/>
                      <a:pt x="45244" y="83344"/>
                    </a:cubicBezTo>
                    <a:cubicBezTo>
                      <a:pt x="45244" y="62389"/>
                      <a:pt x="62389" y="45244"/>
                      <a:pt x="83344" y="45244"/>
                    </a:cubicBezTo>
                    <a:lnTo>
                      <a:pt x="169069" y="45244"/>
                    </a:lnTo>
                    <a:lnTo>
                      <a:pt x="169069" y="121444"/>
                    </a:lnTo>
                    <a:close/>
                    <a:moveTo>
                      <a:pt x="254794" y="7144"/>
                    </a:moveTo>
                    <a:lnTo>
                      <a:pt x="83344" y="7144"/>
                    </a:lnTo>
                    <a:cubicBezTo>
                      <a:pt x="41434" y="7144"/>
                      <a:pt x="7144" y="41434"/>
                      <a:pt x="7144" y="83344"/>
                    </a:cubicBezTo>
                    <a:cubicBezTo>
                      <a:pt x="7144" y="125254"/>
                      <a:pt x="41434" y="159544"/>
                      <a:pt x="83344" y="159544"/>
                    </a:cubicBezTo>
                    <a:lnTo>
                      <a:pt x="254794" y="159544"/>
                    </a:lnTo>
                    <a:cubicBezTo>
                      <a:pt x="296704" y="159544"/>
                      <a:pt x="330994" y="125254"/>
                      <a:pt x="330994" y="83344"/>
                    </a:cubicBezTo>
                    <a:cubicBezTo>
                      <a:pt x="330994" y="41434"/>
                      <a:pt x="296704" y="7144"/>
                      <a:pt x="254794" y="7144"/>
                    </a:cubicBezTo>
                    <a:close/>
                  </a:path>
                </a:pathLst>
              </a:custGeom>
              <a:solidFill>
                <a:srgbClr val="A3AB16"/>
              </a:solidFill>
              <a:ln w="9525" cap="flat">
                <a:noFill/>
                <a:prstDash val="solid"/>
                <a:miter/>
              </a:ln>
            </p:spPr>
            <p:txBody>
              <a:bodyPr rtlCol="0" anchor="ctr"/>
              <a:lstStyle/>
              <a:p>
                <a:endParaRPr lang="en-US"/>
              </a:p>
            </p:txBody>
          </p:sp>
        </p:grpSp>
        <p:sp>
          <p:nvSpPr>
            <p:cNvPr id="35" name="TextBox 34">
              <a:extLst>
                <a:ext uri="{FF2B5EF4-FFF2-40B4-BE49-F238E27FC236}">
                  <a16:creationId xmlns:a16="http://schemas.microsoft.com/office/drawing/2014/main" id="{37688551-082D-415F-9342-21671E4FC97D}"/>
                </a:ext>
              </a:extLst>
            </p:cNvPr>
            <p:cNvSpPr txBox="1"/>
            <p:nvPr/>
          </p:nvSpPr>
          <p:spPr>
            <a:xfrm>
              <a:off x="4117975" y="4473350"/>
              <a:ext cx="2629182" cy="369332"/>
            </a:xfrm>
            <a:prstGeom prst="rect">
              <a:avLst/>
            </a:prstGeom>
            <a:noFill/>
          </p:spPr>
          <p:txBody>
            <a:bodyPr wrap="square" rtlCol="0">
              <a:spAutoFit/>
            </a:bodyPr>
            <a:lstStyle/>
            <a:p>
              <a:pPr algn="ctr"/>
              <a:r>
                <a:rPr lang="en-US" dirty="0">
                  <a:solidFill>
                    <a:srgbClr val="717175"/>
                  </a:solidFill>
                </a:rPr>
                <a:t>No Employee Drug Use</a:t>
              </a:r>
            </a:p>
          </p:txBody>
        </p:sp>
      </p:grpSp>
      <p:sp>
        <p:nvSpPr>
          <p:cNvPr id="40" name="Rectangle 39">
            <a:extLst>
              <a:ext uri="{FF2B5EF4-FFF2-40B4-BE49-F238E27FC236}">
                <a16:creationId xmlns:a16="http://schemas.microsoft.com/office/drawing/2014/main" id="{C32BD305-7002-4431-8A97-2876E2D61E43}"/>
              </a:ext>
            </a:extLst>
          </p:cNvPr>
          <p:cNvSpPr/>
          <p:nvPr/>
        </p:nvSpPr>
        <p:spPr>
          <a:xfrm>
            <a:off x="3813175" y="1751520"/>
            <a:ext cx="2971800" cy="323958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616780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8B046-D416-4D6E-88FD-FF415CB5A85D}"/>
              </a:ext>
            </a:extLst>
          </p:cNvPr>
          <p:cNvSpPr>
            <a:spLocks noGrp="1"/>
          </p:cNvSpPr>
          <p:nvPr>
            <p:ph type="title"/>
          </p:nvPr>
        </p:nvSpPr>
        <p:spPr/>
        <p:txBody>
          <a:bodyPr/>
          <a:lstStyle/>
          <a:p>
            <a:r>
              <a:rPr lang="en-US" dirty="0"/>
              <a:t>DRUGS &amp; ALCOHOL POLICY</a:t>
            </a:r>
          </a:p>
        </p:txBody>
      </p:sp>
      <p:grpSp>
        <p:nvGrpSpPr>
          <p:cNvPr id="38" name="Group 37">
            <a:extLst>
              <a:ext uri="{FF2B5EF4-FFF2-40B4-BE49-F238E27FC236}">
                <a16:creationId xmlns:a16="http://schemas.microsoft.com/office/drawing/2014/main" id="{F4F4A5B5-4CD2-4451-B74F-8252247374D7}"/>
              </a:ext>
            </a:extLst>
          </p:cNvPr>
          <p:cNvGrpSpPr/>
          <p:nvPr/>
        </p:nvGrpSpPr>
        <p:grpSpPr>
          <a:xfrm>
            <a:off x="1021688" y="1751520"/>
            <a:ext cx="2629182" cy="3091162"/>
            <a:chOff x="1164183" y="1751520"/>
            <a:chExt cx="2629182" cy="3091162"/>
          </a:xfrm>
        </p:grpSpPr>
        <p:grpSp>
          <p:nvGrpSpPr>
            <p:cNvPr id="23" name="Group 22">
              <a:extLst>
                <a:ext uri="{FF2B5EF4-FFF2-40B4-BE49-F238E27FC236}">
                  <a16:creationId xmlns:a16="http://schemas.microsoft.com/office/drawing/2014/main" id="{589A9A17-3BA4-4FE2-B2C2-10E09D63892F}"/>
                </a:ext>
              </a:extLst>
            </p:cNvPr>
            <p:cNvGrpSpPr/>
            <p:nvPr/>
          </p:nvGrpSpPr>
          <p:grpSpPr>
            <a:xfrm>
              <a:off x="1434187" y="1751520"/>
              <a:ext cx="2089174" cy="2523035"/>
              <a:chOff x="1449488" y="1751520"/>
              <a:chExt cx="2089174" cy="2523035"/>
            </a:xfrm>
          </p:grpSpPr>
          <p:sp>
            <p:nvSpPr>
              <p:cNvPr id="15" name="Graphic 7" descr="Building">
                <a:extLst>
                  <a:ext uri="{FF2B5EF4-FFF2-40B4-BE49-F238E27FC236}">
                    <a16:creationId xmlns:a16="http://schemas.microsoft.com/office/drawing/2014/main" id="{574E6198-62D9-45A9-9407-BF87592F322F}"/>
                  </a:ext>
                </a:extLst>
              </p:cNvPr>
              <p:cNvSpPr/>
              <p:nvPr/>
            </p:nvSpPr>
            <p:spPr>
              <a:xfrm>
                <a:off x="1449488" y="1751520"/>
                <a:ext cx="1494605" cy="2228798"/>
              </a:xfrm>
              <a:custGeom>
                <a:avLst/>
                <a:gdLst>
                  <a:gd name="connsiteX0" fmla="*/ 435769 w 542925"/>
                  <a:gd name="connsiteY0" fmla="*/ 226219 h 809625"/>
                  <a:gd name="connsiteX1" fmla="*/ 378619 w 542925"/>
                  <a:gd name="connsiteY1" fmla="*/ 226219 h 809625"/>
                  <a:gd name="connsiteX2" fmla="*/ 378619 w 542925"/>
                  <a:gd name="connsiteY2" fmla="*/ 169069 h 809625"/>
                  <a:gd name="connsiteX3" fmla="*/ 435769 w 542925"/>
                  <a:gd name="connsiteY3" fmla="*/ 169069 h 809625"/>
                  <a:gd name="connsiteX4" fmla="*/ 435769 w 542925"/>
                  <a:gd name="connsiteY4" fmla="*/ 226219 h 809625"/>
                  <a:gd name="connsiteX5" fmla="*/ 435769 w 542925"/>
                  <a:gd name="connsiteY5" fmla="*/ 378619 h 809625"/>
                  <a:gd name="connsiteX6" fmla="*/ 378619 w 542925"/>
                  <a:gd name="connsiteY6" fmla="*/ 378619 h 809625"/>
                  <a:gd name="connsiteX7" fmla="*/ 378619 w 542925"/>
                  <a:gd name="connsiteY7" fmla="*/ 321469 h 809625"/>
                  <a:gd name="connsiteX8" fmla="*/ 435769 w 542925"/>
                  <a:gd name="connsiteY8" fmla="*/ 321469 h 809625"/>
                  <a:gd name="connsiteX9" fmla="*/ 435769 w 542925"/>
                  <a:gd name="connsiteY9" fmla="*/ 378619 h 809625"/>
                  <a:gd name="connsiteX10" fmla="*/ 435769 w 542925"/>
                  <a:gd name="connsiteY10" fmla="*/ 531019 h 809625"/>
                  <a:gd name="connsiteX11" fmla="*/ 378619 w 542925"/>
                  <a:gd name="connsiteY11" fmla="*/ 531019 h 809625"/>
                  <a:gd name="connsiteX12" fmla="*/ 378619 w 542925"/>
                  <a:gd name="connsiteY12" fmla="*/ 473869 h 809625"/>
                  <a:gd name="connsiteX13" fmla="*/ 435769 w 542925"/>
                  <a:gd name="connsiteY13" fmla="*/ 473869 h 809625"/>
                  <a:gd name="connsiteX14" fmla="*/ 435769 w 542925"/>
                  <a:gd name="connsiteY14" fmla="*/ 531019 h 809625"/>
                  <a:gd name="connsiteX15" fmla="*/ 435769 w 542925"/>
                  <a:gd name="connsiteY15" fmla="*/ 683419 h 809625"/>
                  <a:gd name="connsiteX16" fmla="*/ 378619 w 542925"/>
                  <a:gd name="connsiteY16" fmla="*/ 683419 h 809625"/>
                  <a:gd name="connsiteX17" fmla="*/ 378619 w 542925"/>
                  <a:gd name="connsiteY17" fmla="*/ 626269 h 809625"/>
                  <a:gd name="connsiteX18" fmla="*/ 435769 w 542925"/>
                  <a:gd name="connsiteY18" fmla="*/ 626269 h 809625"/>
                  <a:gd name="connsiteX19" fmla="*/ 435769 w 542925"/>
                  <a:gd name="connsiteY19" fmla="*/ 683419 h 809625"/>
                  <a:gd name="connsiteX20" fmla="*/ 302419 w 542925"/>
                  <a:gd name="connsiteY20" fmla="*/ 226219 h 809625"/>
                  <a:gd name="connsiteX21" fmla="*/ 245269 w 542925"/>
                  <a:gd name="connsiteY21" fmla="*/ 226219 h 809625"/>
                  <a:gd name="connsiteX22" fmla="*/ 245269 w 542925"/>
                  <a:gd name="connsiteY22" fmla="*/ 169069 h 809625"/>
                  <a:gd name="connsiteX23" fmla="*/ 302419 w 542925"/>
                  <a:gd name="connsiteY23" fmla="*/ 169069 h 809625"/>
                  <a:gd name="connsiteX24" fmla="*/ 302419 w 542925"/>
                  <a:gd name="connsiteY24" fmla="*/ 226219 h 809625"/>
                  <a:gd name="connsiteX25" fmla="*/ 302419 w 542925"/>
                  <a:gd name="connsiteY25" fmla="*/ 378619 h 809625"/>
                  <a:gd name="connsiteX26" fmla="*/ 245269 w 542925"/>
                  <a:gd name="connsiteY26" fmla="*/ 378619 h 809625"/>
                  <a:gd name="connsiteX27" fmla="*/ 245269 w 542925"/>
                  <a:gd name="connsiteY27" fmla="*/ 321469 h 809625"/>
                  <a:gd name="connsiteX28" fmla="*/ 302419 w 542925"/>
                  <a:gd name="connsiteY28" fmla="*/ 321469 h 809625"/>
                  <a:gd name="connsiteX29" fmla="*/ 302419 w 542925"/>
                  <a:gd name="connsiteY29" fmla="*/ 378619 h 809625"/>
                  <a:gd name="connsiteX30" fmla="*/ 302419 w 542925"/>
                  <a:gd name="connsiteY30" fmla="*/ 531019 h 809625"/>
                  <a:gd name="connsiteX31" fmla="*/ 245269 w 542925"/>
                  <a:gd name="connsiteY31" fmla="*/ 531019 h 809625"/>
                  <a:gd name="connsiteX32" fmla="*/ 245269 w 542925"/>
                  <a:gd name="connsiteY32" fmla="*/ 473869 h 809625"/>
                  <a:gd name="connsiteX33" fmla="*/ 302419 w 542925"/>
                  <a:gd name="connsiteY33" fmla="*/ 473869 h 809625"/>
                  <a:gd name="connsiteX34" fmla="*/ 302419 w 542925"/>
                  <a:gd name="connsiteY34" fmla="*/ 531019 h 809625"/>
                  <a:gd name="connsiteX35" fmla="*/ 302419 w 542925"/>
                  <a:gd name="connsiteY35" fmla="*/ 740569 h 809625"/>
                  <a:gd name="connsiteX36" fmla="*/ 245269 w 542925"/>
                  <a:gd name="connsiteY36" fmla="*/ 740569 h 809625"/>
                  <a:gd name="connsiteX37" fmla="*/ 245269 w 542925"/>
                  <a:gd name="connsiteY37" fmla="*/ 626269 h 809625"/>
                  <a:gd name="connsiteX38" fmla="*/ 302419 w 542925"/>
                  <a:gd name="connsiteY38" fmla="*/ 626269 h 809625"/>
                  <a:gd name="connsiteX39" fmla="*/ 302419 w 542925"/>
                  <a:gd name="connsiteY39" fmla="*/ 740569 h 809625"/>
                  <a:gd name="connsiteX40" fmla="*/ 169069 w 542925"/>
                  <a:gd name="connsiteY40" fmla="*/ 226219 h 809625"/>
                  <a:gd name="connsiteX41" fmla="*/ 111919 w 542925"/>
                  <a:gd name="connsiteY41" fmla="*/ 226219 h 809625"/>
                  <a:gd name="connsiteX42" fmla="*/ 111919 w 542925"/>
                  <a:gd name="connsiteY42" fmla="*/ 169069 h 809625"/>
                  <a:gd name="connsiteX43" fmla="*/ 169069 w 542925"/>
                  <a:gd name="connsiteY43" fmla="*/ 169069 h 809625"/>
                  <a:gd name="connsiteX44" fmla="*/ 169069 w 542925"/>
                  <a:gd name="connsiteY44" fmla="*/ 226219 h 809625"/>
                  <a:gd name="connsiteX45" fmla="*/ 169069 w 542925"/>
                  <a:gd name="connsiteY45" fmla="*/ 378619 h 809625"/>
                  <a:gd name="connsiteX46" fmla="*/ 111919 w 542925"/>
                  <a:gd name="connsiteY46" fmla="*/ 378619 h 809625"/>
                  <a:gd name="connsiteX47" fmla="*/ 111919 w 542925"/>
                  <a:gd name="connsiteY47" fmla="*/ 321469 h 809625"/>
                  <a:gd name="connsiteX48" fmla="*/ 169069 w 542925"/>
                  <a:gd name="connsiteY48" fmla="*/ 321469 h 809625"/>
                  <a:gd name="connsiteX49" fmla="*/ 169069 w 542925"/>
                  <a:gd name="connsiteY49" fmla="*/ 378619 h 809625"/>
                  <a:gd name="connsiteX50" fmla="*/ 169069 w 542925"/>
                  <a:gd name="connsiteY50" fmla="*/ 531019 h 809625"/>
                  <a:gd name="connsiteX51" fmla="*/ 111919 w 542925"/>
                  <a:gd name="connsiteY51" fmla="*/ 531019 h 809625"/>
                  <a:gd name="connsiteX52" fmla="*/ 111919 w 542925"/>
                  <a:gd name="connsiteY52" fmla="*/ 473869 h 809625"/>
                  <a:gd name="connsiteX53" fmla="*/ 169069 w 542925"/>
                  <a:gd name="connsiteY53" fmla="*/ 473869 h 809625"/>
                  <a:gd name="connsiteX54" fmla="*/ 169069 w 542925"/>
                  <a:gd name="connsiteY54" fmla="*/ 531019 h 809625"/>
                  <a:gd name="connsiteX55" fmla="*/ 169069 w 542925"/>
                  <a:gd name="connsiteY55" fmla="*/ 683419 h 809625"/>
                  <a:gd name="connsiteX56" fmla="*/ 111919 w 542925"/>
                  <a:gd name="connsiteY56" fmla="*/ 683419 h 809625"/>
                  <a:gd name="connsiteX57" fmla="*/ 111919 w 542925"/>
                  <a:gd name="connsiteY57" fmla="*/ 626269 h 809625"/>
                  <a:gd name="connsiteX58" fmla="*/ 169069 w 542925"/>
                  <a:gd name="connsiteY58" fmla="*/ 626269 h 809625"/>
                  <a:gd name="connsiteX59" fmla="*/ 169069 w 542925"/>
                  <a:gd name="connsiteY59" fmla="*/ 683419 h 809625"/>
                  <a:gd name="connsiteX60" fmla="*/ 502444 w 542925"/>
                  <a:gd name="connsiteY60" fmla="*/ 740569 h 809625"/>
                  <a:gd name="connsiteX61" fmla="*/ 502444 w 542925"/>
                  <a:gd name="connsiteY61" fmla="*/ 102394 h 809625"/>
                  <a:gd name="connsiteX62" fmla="*/ 473869 w 542925"/>
                  <a:gd name="connsiteY62" fmla="*/ 102394 h 809625"/>
                  <a:gd name="connsiteX63" fmla="*/ 473869 w 542925"/>
                  <a:gd name="connsiteY63" fmla="*/ 45244 h 809625"/>
                  <a:gd name="connsiteX64" fmla="*/ 445294 w 542925"/>
                  <a:gd name="connsiteY64" fmla="*/ 45244 h 809625"/>
                  <a:gd name="connsiteX65" fmla="*/ 445294 w 542925"/>
                  <a:gd name="connsiteY65" fmla="*/ 7144 h 809625"/>
                  <a:gd name="connsiteX66" fmla="*/ 102394 w 542925"/>
                  <a:gd name="connsiteY66" fmla="*/ 7144 h 809625"/>
                  <a:gd name="connsiteX67" fmla="*/ 102394 w 542925"/>
                  <a:gd name="connsiteY67" fmla="*/ 45244 h 809625"/>
                  <a:gd name="connsiteX68" fmla="*/ 73819 w 542925"/>
                  <a:gd name="connsiteY68" fmla="*/ 45244 h 809625"/>
                  <a:gd name="connsiteX69" fmla="*/ 73819 w 542925"/>
                  <a:gd name="connsiteY69" fmla="*/ 102394 h 809625"/>
                  <a:gd name="connsiteX70" fmla="*/ 45244 w 542925"/>
                  <a:gd name="connsiteY70" fmla="*/ 102394 h 809625"/>
                  <a:gd name="connsiteX71" fmla="*/ 45244 w 542925"/>
                  <a:gd name="connsiteY71" fmla="*/ 740569 h 809625"/>
                  <a:gd name="connsiteX72" fmla="*/ 7144 w 542925"/>
                  <a:gd name="connsiteY72" fmla="*/ 740569 h 809625"/>
                  <a:gd name="connsiteX73" fmla="*/ 7144 w 542925"/>
                  <a:gd name="connsiteY73" fmla="*/ 807244 h 809625"/>
                  <a:gd name="connsiteX74" fmla="*/ 540544 w 542925"/>
                  <a:gd name="connsiteY74" fmla="*/ 807244 h 809625"/>
                  <a:gd name="connsiteX75" fmla="*/ 540544 w 542925"/>
                  <a:gd name="connsiteY75" fmla="*/ 740569 h 809625"/>
                  <a:gd name="connsiteX76" fmla="*/ 502444 w 542925"/>
                  <a:gd name="connsiteY76" fmla="*/ 740569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542925" h="809625">
                    <a:moveTo>
                      <a:pt x="435769" y="226219"/>
                    </a:moveTo>
                    <a:lnTo>
                      <a:pt x="378619" y="226219"/>
                    </a:lnTo>
                    <a:lnTo>
                      <a:pt x="378619" y="169069"/>
                    </a:lnTo>
                    <a:lnTo>
                      <a:pt x="435769" y="169069"/>
                    </a:lnTo>
                    <a:lnTo>
                      <a:pt x="435769" y="226219"/>
                    </a:lnTo>
                    <a:close/>
                    <a:moveTo>
                      <a:pt x="435769" y="378619"/>
                    </a:moveTo>
                    <a:lnTo>
                      <a:pt x="378619" y="378619"/>
                    </a:lnTo>
                    <a:lnTo>
                      <a:pt x="378619" y="321469"/>
                    </a:lnTo>
                    <a:lnTo>
                      <a:pt x="435769" y="321469"/>
                    </a:lnTo>
                    <a:lnTo>
                      <a:pt x="435769" y="378619"/>
                    </a:lnTo>
                    <a:close/>
                    <a:moveTo>
                      <a:pt x="435769" y="531019"/>
                    </a:moveTo>
                    <a:lnTo>
                      <a:pt x="378619" y="531019"/>
                    </a:lnTo>
                    <a:lnTo>
                      <a:pt x="378619" y="473869"/>
                    </a:lnTo>
                    <a:lnTo>
                      <a:pt x="435769" y="473869"/>
                    </a:lnTo>
                    <a:lnTo>
                      <a:pt x="435769" y="531019"/>
                    </a:lnTo>
                    <a:close/>
                    <a:moveTo>
                      <a:pt x="435769" y="683419"/>
                    </a:moveTo>
                    <a:lnTo>
                      <a:pt x="378619" y="683419"/>
                    </a:lnTo>
                    <a:lnTo>
                      <a:pt x="378619" y="626269"/>
                    </a:lnTo>
                    <a:lnTo>
                      <a:pt x="435769" y="626269"/>
                    </a:lnTo>
                    <a:lnTo>
                      <a:pt x="435769" y="683419"/>
                    </a:lnTo>
                    <a:close/>
                    <a:moveTo>
                      <a:pt x="302419" y="226219"/>
                    </a:moveTo>
                    <a:lnTo>
                      <a:pt x="245269" y="226219"/>
                    </a:lnTo>
                    <a:lnTo>
                      <a:pt x="245269" y="169069"/>
                    </a:lnTo>
                    <a:lnTo>
                      <a:pt x="302419" y="169069"/>
                    </a:lnTo>
                    <a:lnTo>
                      <a:pt x="302419" y="226219"/>
                    </a:lnTo>
                    <a:close/>
                    <a:moveTo>
                      <a:pt x="302419" y="378619"/>
                    </a:moveTo>
                    <a:lnTo>
                      <a:pt x="245269" y="378619"/>
                    </a:lnTo>
                    <a:lnTo>
                      <a:pt x="245269" y="321469"/>
                    </a:lnTo>
                    <a:lnTo>
                      <a:pt x="302419" y="321469"/>
                    </a:lnTo>
                    <a:lnTo>
                      <a:pt x="302419" y="378619"/>
                    </a:lnTo>
                    <a:close/>
                    <a:moveTo>
                      <a:pt x="302419" y="531019"/>
                    </a:moveTo>
                    <a:lnTo>
                      <a:pt x="245269" y="531019"/>
                    </a:lnTo>
                    <a:lnTo>
                      <a:pt x="245269" y="473869"/>
                    </a:lnTo>
                    <a:lnTo>
                      <a:pt x="302419" y="473869"/>
                    </a:lnTo>
                    <a:lnTo>
                      <a:pt x="302419" y="531019"/>
                    </a:lnTo>
                    <a:close/>
                    <a:moveTo>
                      <a:pt x="302419" y="740569"/>
                    </a:moveTo>
                    <a:lnTo>
                      <a:pt x="245269" y="740569"/>
                    </a:lnTo>
                    <a:lnTo>
                      <a:pt x="245269" y="626269"/>
                    </a:lnTo>
                    <a:lnTo>
                      <a:pt x="302419" y="626269"/>
                    </a:lnTo>
                    <a:lnTo>
                      <a:pt x="302419" y="740569"/>
                    </a:lnTo>
                    <a:close/>
                    <a:moveTo>
                      <a:pt x="169069" y="226219"/>
                    </a:moveTo>
                    <a:lnTo>
                      <a:pt x="111919" y="226219"/>
                    </a:lnTo>
                    <a:lnTo>
                      <a:pt x="111919" y="169069"/>
                    </a:lnTo>
                    <a:lnTo>
                      <a:pt x="169069" y="169069"/>
                    </a:lnTo>
                    <a:lnTo>
                      <a:pt x="169069" y="226219"/>
                    </a:lnTo>
                    <a:close/>
                    <a:moveTo>
                      <a:pt x="169069" y="378619"/>
                    </a:moveTo>
                    <a:lnTo>
                      <a:pt x="111919" y="378619"/>
                    </a:lnTo>
                    <a:lnTo>
                      <a:pt x="111919" y="321469"/>
                    </a:lnTo>
                    <a:lnTo>
                      <a:pt x="169069" y="321469"/>
                    </a:lnTo>
                    <a:lnTo>
                      <a:pt x="169069" y="378619"/>
                    </a:lnTo>
                    <a:close/>
                    <a:moveTo>
                      <a:pt x="169069" y="531019"/>
                    </a:moveTo>
                    <a:lnTo>
                      <a:pt x="111919" y="531019"/>
                    </a:lnTo>
                    <a:lnTo>
                      <a:pt x="111919" y="473869"/>
                    </a:lnTo>
                    <a:lnTo>
                      <a:pt x="169069" y="473869"/>
                    </a:lnTo>
                    <a:lnTo>
                      <a:pt x="169069" y="531019"/>
                    </a:lnTo>
                    <a:close/>
                    <a:moveTo>
                      <a:pt x="169069" y="683419"/>
                    </a:moveTo>
                    <a:lnTo>
                      <a:pt x="111919" y="683419"/>
                    </a:lnTo>
                    <a:lnTo>
                      <a:pt x="111919" y="626269"/>
                    </a:lnTo>
                    <a:lnTo>
                      <a:pt x="169069" y="626269"/>
                    </a:lnTo>
                    <a:lnTo>
                      <a:pt x="169069" y="683419"/>
                    </a:lnTo>
                    <a:close/>
                    <a:moveTo>
                      <a:pt x="502444" y="740569"/>
                    </a:moveTo>
                    <a:lnTo>
                      <a:pt x="502444" y="102394"/>
                    </a:lnTo>
                    <a:lnTo>
                      <a:pt x="473869" y="102394"/>
                    </a:lnTo>
                    <a:lnTo>
                      <a:pt x="473869" y="45244"/>
                    </a:lnTo>
                    <a:lnTo>
                      <a:pt x="445294" y="45244"/>
                    </a:lnTo>
                    <a:lnTo>
                      <a:pt x="445294" y="7144"/>
                    </a:lnTo>
                    <a:lnTo>
                      <a:pt x="102394" y="7144"/>
                    </a:lnTo>
                    <a:lnTo>
                      <a:pt x="102394" y="45244"/>
                    </a:lnTo>
                    <a:lnTo>
                      <a:pt x="73819" y="45244"/>
                    </a:lnTo>
                    <a:lnTo>
                      <a:pt x="73819" y="102394"/>
                    </a:lnTo>
                    <a:lnTo>
                      <a:pt x="45244" y="102394"/>
                    </a:lnTo>
                    <a:lnTo>
                      <a:pt x="45244" y="740569"/>
                    </a:lnTo>
                    <a:lnTo>
                      <a:pt x="7144" y="740569"/>
                    </a:lnTo>
                    <a:lnTo>
                      <a:pt x="7144" y="807244"/>
                    </a:lnTo>
                    <a:lnTo>
                      <a:pt x="540544" y="807244"/>
                    </a:lnTo>
                    <a:lnTo>
                      <a:pt x="540544" y="740569"/>
                    </a:lnTo>
                    <a:lnTo>
                      <a:pt x="502444" y="740569"/>
                    </a:lnTo>
                    <a:close/>
                  </a:path>
                </a:pathLst>
              </a:custGeom>
              <a:solidFill>
                <a:srgbClr val="717175"/>
              </a:solidFill>
              <a:ln w="9525" cap="flat">
                <a:noFill/>
                <a:prstDash val="solid"/>
                <a:miter/>
              </a:ln>
            </p:spPr>
            <p:txBody>
              <a:bodyPr rtlCol="0" anchor="ctr"/>
              <a:lstStyle/>
              <a:p>
                <a:endParaRPr lang="en-US"/>
              </a:p>
            </p:txBody>
          </p:sp>
          <p:grpSp>
            <p:nvGrpSpPr>
              <p:cNvPr id="21" name="Group 20">
                <a:extLst>
                  <a:ext uri="{FF2B5EF4-FFF2-40B4-BE49-F238E27FC236}">
                    <a16:creationId xmlns:a16="http://schemas.microsoft.com/office/drawing/2014/main" id="{185E00C5-CBDD-49EE-ACB5-F543A2C2C3EC}"/>
                  </a:ext>
                </a:extLst>
              </p:cNvPr>
              <p:cNvGrpSpPr/>
              <p:nvPr/>
            </p:nvGrpSpPr>
            <p:grpSpPr>
              <a:xfrm>
                <a:off x="1975934" y="2811095"/>
                <a:ext cx="1562728" cy="1463460"/>
                <a:chOff x="-3629038" y="1587545"/>
                <a:chExt cx="905227" cy="847725"/>
              </a:xfrm>
            </p:grpSpPr>
            <p:sp>
              <p:nvSpPr>
                <p:cNvPr id="13" name="Graphic 3" descr="Wine">
                  <a:extLst>
                    <a:ext uri="{FF2B5EF4-FFF2-40B4-BE49-F238E27FC236}">
                      <a16:creationId xmlns:a16="http://schemas.microsoft.com/office/drawing/2014/main" id="{33AE10C0-B73C-40EF-B206-2D028A32D277}"/>
                    </a:ext>
                  </a:extLst>
                </p:cNvPr>
                <p:cNvSpPr/>
                <p:nvPr/>
              </p:nvSpPr>
              <p:spPr>
                <a:xfrm rot="20179853">
                  <a:off x="-3133386" y="1669866"/>
                  <a:ext cx="409575" cy="752475"/>
                </a:xfrm>
                <a:custGeom>
                  <a:avLst/>
                  <a:gdLst>
                    <a:gd name="connsiteX0" fmla="*/ 69201 w 409575"/>
                    <a:gd name="connsiteY0" fmla="*/ 50006 h 752475"/>
                    <a:gd name="connsiteX1" fmla="*/ 339711 w 409575"/>
                    <a:gd name="connsiteY1" fmla="*/ 50006 h 752475"/>
                    <a:gd name="connsiteX2" fmla="*/ 346378 w 409575"/>
                    <a:gd name="connsiteY2" fmla="*/ 173831 h 752475"/>
                    <a:gd name="connsiteX3" fmla="*/ 60628 w 409575"/>
                    <a:gd name="connsiteY3" fmla="*/ 173831 h 752475"/>
                    <a:gd name="connsiteX4" fmla="*/ 69201 w 409575"/>
                    <a:gd name="connsiteY4" fmla="*/ 50006 h 752475"/>
                    <a:gd name="connsiteX5" fmla="*/ 320661 w 409575"/>
                    <a:gd name="connsiteY5" fmla="*/ 690086 h 752475"/>
                    <a:gd name="connsiteX6" fmla="*/ 267321 w 409575"/>
                    <a:gd name="connsiteY6" fmla="*/ 681514 h 752475"/>
                    <a:gd name="connsiteX7" fmla="*/ 230173 w 409575"/>
                    <a:gd name="connsiteY7" fmla="*/ 651986 h 752475"/>
                    <a:gd name="connsiteX8" fmla="*/ 230173 w 409575"/>
                    <a:gd name="connsiteY8" fmla="*/ 429101 h 752475"/>
                    <a:gd name="connsiteX9" fmla="*/ 403528 w 409575"/>
                    <a:gd name="connsiteY9" fmla="*/ 302419 h 752475"/>
                    <a:gd name="connsiteX10" fmla="*/ 382573 w 409575"/>
                    <a:gd name="connsiteY10" fmla="*/ 7144 h 752475"/>
                    <a:gd name="connsiteX11" fmla="*/ 32053 w 409575"/>
                    <a:gd name="connsiteY11" fmla="*/ 7144 h 752475"/>
                    <a:gd name="connsiteX12" fmla="*/ 7288 w 409575"/>
                    <a:gd name="connsiteY12" fmla="*/ 302419 h 752475"/>
                    <a:gd name="connsiteX13" fmla="*/ 178738 w 409575"/>
                    <a:gd name="connsiteY13" fmla="*/ 429101 h 752475"/>
                    <a:gd name="connsiteX14" fmla="*/ 178738 w 409575"/>
                    <a:gd name="connsiteY14" fmla="*/ 651034 h 752475"/>
                    <a:gd name="connsiteX15" fmla="*/ 141591 w 409575"/>
                    <a:gd name="connsiteY15" fmla="*/ 680561 h 752475"/>
                    <a:gd name="connsiteX16" fmla="*/ 90156 w 409575"/>
                    <a:gd name="connsiteY16" fmla="*/ 689134 h 752475"/>
                    <a:gd name="connsiteX17" fmla="*/ 89203 w 409575"/>
                    <a:gd name="connsiteY17" fmla="*/ 689134 h 752475"/>
                    <a:gd name="connsiteX18" fmla="*/ 50151 w 409575"/>
                    <a:gd name="connsiteY18" fmla="*/ 714851 h 752475"/>
                    <a:gd name="connsiteX19" fmla="*/ 205408 w 409575"/>
                    <a:gd name="connsiteY19" fmla="*/ 753904 h 752475"/>
                    <a:gd name="connsiteX20" fmla="*/ 360666 w 409575"/>
                    <a:gd name="connsiteY20" fmla="*/ 714851 h 752475"/>
                    <a:gd name="connsiteX21" fmla="*/ 320661 w 409575"/>
                    <a:gd name="connsiteY21" fmla="*/ 690086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09575" h="752475">
                      <a:moveTo>
                        <a:pt x="69201" y="50006"/>
                      </a:moveTo>
                      <a:lnTo>
                        <a:pt x="339711" y="50006"/>
                      </a:lnTo>
                      <a:lnTo>
                        <a:pt x="346378" y="173831"/>
                      </a:lnTo>
                      <a:lnTo>
                        <a:pt x="60628" y="173831"/>
                      </a:lnTo>
                      <a:lnTo>
                        <a:pt x="69201" y="50006"/>
                      </a:lnTo>
                      <a:close/>
                      <a:moveTo>
                        <a:pt x="320661" y="690086"/>
                      </a:moveTo>
                      <a:cubicBezTo>
                        <a:pt x="305421" y="686276"/>
                        <a:pt x="288276" y="682466"/>
                        <a:pt x="267321" y="681514"/>
                      </a:cubicBezTo>
                      <a:cubicBezTo>
                        <a:pt x="246366" y="674846"/>
                        <a:pt x="230173" y="664369"/>
                        <a:pt x="230173" y="651986"/>
                      </a:cubicBezTo>
                      <a:lnTo>
                        <a:pt x="230173" y="429101"/>
                      </a:lnTo>
                      <a:cubicBezTo>
                        <a:pt x="293038" y="429101"/>
                        <a:pt x="409243" y="365284"/>
                        <a:pt x="403528" y="302419"/>
                      </a:cubicBezTo>
                      <a:lnTo>
                        <a:pt x="382573" y="7144"/>
                      </a:lnTo>
                      <a:lnTo>
                        <a:pt x="32053" y="7144"/>
                      </a:lnTo>
                      <a:lnTo>
                        <a:pt x="7288" y="302419"/>
                      </a:lnTo>
                      <a:cubicBezTo>
                        <a:pt x="2526" y="364331"/>
                        <a:pt x="116826" y="429101"/>
                        <a:pt x="178738" y="429101"/>
                      </a:cubicBezTo>
                      <a:lnTo>
                        <a:pt x="178738" y="651034"/>
                      </a:lnTo>
                      <a:cubicBezTo>
                        <a:pt x="178738" y="664369"/>
                        <a:pt x="161593" y="673894"/>
                        <a:pt x="141591" y="680561"/>
                      </a:cubicBezTo>
                      <a:cubicBezTo>
                        <a:pt x="122541" y="683419"/>
                        <a:pt x="104443" y="685324"/>
                        <a:pt x="90156" y="689134"/>
                      </a:cubicBezTo>
                      <a:lnTo>
                        <a:pt x="89203" y="689134"/>
                      </a:lnTo>
                      <a:cubicBezTo>
                        <a:pt x="64438" y="695801"/>
                        <a:pt x="50151" y="704374"/>
                        <a:pt x="50151" y="714851"/>
                      </a:cubicBezTo>
                      <a:cubicBezTo>
                        <a:pt x="50151" y="736759"/>
                        <a:pt x="119683" y="753904"/>
                        <a:pt x="205408" y="753904"/>
                      </a:cubicBezTo>
                      <a:cubicBezTo>
                        <a:pt x="290181" y="753904"/>
                        <a:pt x="360666" y="736759"/>
                        <a:pt x="360666" y="714851"/>
                      </a:cubicBezTo>
                      <a:cubicBezTo>
                        <a:pt x="358761" y="705326"/>
                        <a:pt x="343521" y="696754"/>
                        <a:pt x="320661" y="690086"/>
                      </a:cubicBezTo>
                      <a:close/>
                    </a:path>
                  </a:pathLst>
                </a:custGeom>
                <a:solidFill>
                  <a:srgbClr val="A3AB16"/>
                </a:solidFill>
                <a:ln w="9525" cap="flat">
                  <a:solidFill>
                    <a:schemeClr val="bg1"/>
                  </a:solidFill>
                  <a:prstDash val="solid"/>
                  <a:miter/>
                </a:ln>
              </p:spPr>
              <p:txBody>
                <a:bodyPr rtlCol="0" anchor="ctr"/>
                <a:lstStyle/>
                <a:p>
                  <a:endParaRPr lang="en-US"/>
                </a:p>
              </p:txBody>
            </p:sp>
            <p:sp>
              <p:nvSpPr>
                <p:cNvPr id="14" name="Graphic 5" descr="Champagne">
                  <a:extLst>
                    <a:ext uri="{FF2B5EF4-FFF2-40B4-BE49-F238E27FC236}">
                      <a16:creationId xmlns:a16="http://schemas.microsoft.com/office/drawing/2014/main" id="{3AC74B84-2057-47CB-A57E-C77ACFCF14DB}"/>
                    </a:ext>
                  </a:extLst>
                </p:cNvPr>
                <p:cNvSpPr/>
                <p:nvPr/>
              </p:nvSpPr>
              <p:spPr>
                <a:xfrm rot="1157712">
                  <a:off x="-3629038" y="1587545"/>
                  <a:ext cx="238125" cy="847725"/>
                </a:xfrm>
                <a:custGeom>
                  <a:avLst/>
                  <a:gdLst>
                    <a:gd name="connsiteX0" fmla="*/ 180499 w 238125"/>
                    <a:gd name="connsiteY0" fmla="*/ 45244 h 847725"/>
                    <a:gd name="connsiteX1" fmla="*/ 187166 w 238125"/>
                    <a:gd name="connsiteY1" fmla="*/ 216694 h 847725"/>
                    <a:gd name="connsiteX2" fmla="*/ 55721 w 238125"/>
                    <a:gd name="connsiteY2" fmla="*/ 216694 h 847725"/>
                    <a:gd name="connsiteX3" fmla="*/ 62389 w 238125"/>
                    <a:gd name="connsiteY3" fmla="*/ 45244 h 847725"/>
                    <a:gd name="connsiteX4" fmla="*/ 180499 w 238125"/>
                    <a:gd name="connsiteY4" fmla="*/ 45244 h 847725"/>
                    <a:gd name="connsiteX5" fmla="*/ 207169 w 238125"/>
                    <a:gd name="connsiteY5" fmla="*/ 797719 h 847725"/>
                    <a:gd name="connsiteX6" fmla="*/ 168116 w 238125"/>
                    <a:gd name="connsiteY6" fmla="*/ 791051 h 847725"/>
                    <a:gd name="connsiteX7" fmla="*/ 140494 w 238125"/>
                    <a:gd name="connsiteY7" fmla="*/ 769144 h 847725"/>
                    <a:gd name="connsiteX8" fmla="*/ 140494 w 238125"/>
                    <a:gd name="connsiteY8" fmla="*/ 595789 h 847725"/>
                    <a:gd name="connsiteX9" fmla="*/ 235744 w 238125"/>
                    <a:gd name="connsiteY9" fmla="*/ 483394 h 847725"/>
                    <a:gd name="connsiteX10" fmla="*/ 217646 w 238125"/>
                    <a:gd name="connsiteY10" fmla="*/ 25241 h 847725"/>
                    <a:gd name="connsiteX11" fmla="*/ 198596 w 238125"/>
                    <a:gd name="connsiteY11" fmla="*/ 7144 h 847725"/>
                    <a:gd name="connsiteX12" fmla="*/ 44291 w 238125"/>
                    <a:gd name="connsiteY12" fmla="*/ 7144 h 847725"/>
                    <a:gd name="connsiteX13" fmla="*/ 25241 w 238125"/>
                    <a:gd name="connsiteY13" fmla="*/ 25241 h 847725"/>
                    <a:gd name="connsiteX14" fmla="*/ 7144 w 238125"/>
                    <a:gd name="connsiteY14" fmla="*/ 483394 h 847725"/>
                    <a:gd name="connsiteX15" fmla="*/ 102394 w 238125"/>
                    <a:gd name="connsiteY15" fmla="*/ 595789 h 847725"/>
                    <a:gd name="connsiteX16" fmla="*/ 102394 w 238125"/>
                    <a:gd name="connsiteY16" fmla="*/ 769144 h 847725"/>
                    <a:gd name="connsiteX17" fmla="*/ 74771 w 238125"/>
                    <a:gd name="connsiteY17" fmla="*/ 791051 h 847725"/>
                    <a:gd name="connsiteX18" fmla="*/ 36671 w 238125"/>
                    <a:gd name="connsiteY18" fmla="*/ 797719 h 847725"/>
                    <a:gd name="connsiteX19" fmla="*/ 35719 w 238125"/>
                    <a:gd name="connsiteY19" fmla="*/ 797719 h 847725"/>
                    <a:gd name="connsiteX20" fmla="*/ 7144 w 238125"/>
                    <a:gd name="connsiteY20" fmla="*/ 816769 h 847725"/>
                    <a:gd name="connsiteX21" fmla="*/ 121444 w 238125"/>
                    <a:gd name="connsiteY21" fmla="*/ 845344 h 847725"/>
                    <a:gd name="connsiteX22" fmla="*/ 235744 w 238125"/>
                    <a:gd name="connsiteY22" fmla="*/ 816769 h 847725"/>
                    <a:gd name="connsiteX23" fmla="*/ 207169 w 238125"/>
                    <a:gd name="connsiteY23" fmla="*/ 797719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125" h="847725">
                      <a:moveTo>
                        <a:pt x="180499" y="45244"/>
                      </a:moveTo>
                      <a:lnTo>
                        <a:pt x="187166" y="216694"/>
                      </a:lnTo>
                      <a:lnTo>
                        <a:pt x="55721" y="216694"/>
                      </a:lnTo>
                      <a:lnTo>
                        <a:pt x="62389" y="45244"/>
                      </a:lnTo>
                      <a:lnTo>
                        <a:pt x="180499" y="45244"/>
                      </a:lnTo>
                      <a:close/>
                      <a:moveTo>
                        <a:pt x="207169" y="797719"/>
                      </a:moveTo>
                      <a:cubicBezTo>
                        <a:pt x="195739" y="794861"/>
                        <a:pt x="183356" y="792004"/>
                        <a:pt x="168116" y="791051"/>
                      </a:cubicBezTo>
                      <a:cubicBezTo>
                        <a:pt x="152876" y="786289"/>
                        <a:pt x="140494" y="778669"/>
                        <a:pt x="140494" y="769144"/>
                      </a:cubicBezTo>
                      <a:lnTo>
                        <a:pt x="140494" y="595789"/>
                      </a:lnTo>
                      <a:cubicBezTo>
                        <a:pt x="194786" y="586264"/>
                        <a:pt x="235744" y="539591"/>
                        <a:pt x="235744" y="483394"/>
                      </a:cubicBezTo>
                      <a:lnTo>
                        <a:pt x="217646" y="25241"/>
                      </a:lnTo>
                      <a:cubicBezTo>
                        <a:pt x="217646" y="14764"/>
                        <a:pt x="209074" y="7144"/>
                        <a:pt x="198596" y="7144"/>
                      </a:cubicBezTo>
                      <a:lnTo>
                        <a:pt x="44291" y="7144"/>
                      </a:lnTo>
                      <a:cubicBezTo>
                        <a:pt x="33814" y="7144"/>
                        <a:pt x="25241" y="14764"/>
                        <a:pt x="25241" y="25241"/>
                      </a:cubicBezTo>
                      <a:lnTo>
                        <a:pt x="7144" y="483394"/>
                      </a:lnTo>
                      <a:cubicBezTo>
                        <a:pt x="7144" y="539591"/>
                        <a:pt x="48101" y="587216"/>
                        <a:pt x="102394" y="595789"/>
                      </a:cubicBezTo>
                      <a:lnTo>
                        <a:pt x="102394" y="769144"/>
                      </a:lnTo>
                      <a:cubicBezTo>
                        <a:pt x="102394" y="778669"/>
                        <a:pt x="90011" y="786289"/>
                        <a:pt x="74771" y="791051"/>
                      </a:cubicBezTo>
                      <a:cubicBezTo>
                        <a:pt x="60484" y="792956"/>
                        <a:pt x="47149" y="794861"/>
                        <a:pt x="36671" y="797719"/>
                      </a:cubicBezTo>
                      <a:lnTo>
                        <a:pt x="35719" y="797719"/>
                      </a:lnTo>
                      <a:cubicBezTo>
                        <a:pt x="17621" y="802481"/>
                        <a:pt x="7144" y="809149"/>
                        <a:pt x="7144" y="816769"/>
                      </a:cubicBezTo>
                      <a:cubicBezTo>
                        <a:pt x="7144" y="832961"/>
                        <a:pt x="58579" y="845344"/>
                        <a:pt x="121444" y="845344"/>
                      </a:cubicBezTo>
                      <a:cubicBezTo>
                        <a:pt x="184309" y="845344"/>
                        <a:pt x="235744" y="832961"/>
                        <a:pt x="235744" y="816769"/>
                      </a:cubicBezTo>
                      <a:cubicBezTo>
                        <a:pt x="235744" y="809149"/>
                        <a:pt x="224314" y="802481"/>
                        <a:pt x="207169" y="797719"/>
                      </a:cubicBezTo>
                      <a:close/>
                    </a:path>
                  </a:pathLst>
                </a:custGeom>
                <a:solidFill>
                  <a:srgbClr val="A3AB16"/>
                </a:solidFill>
                <a:ln w="9525" cap="flat">
                  <a:solidFill>
                    <a:schemeClr val="bg1"/>
                  </a:solidFill>
                  <a:prstDash val="solid"/>
                  <a:miter/>
                </a:ln>
              </p:spPr>
              <p:txBody>
                <a:bodyPr rtlCol="0" anchor="ctr"/>
                <a:lstStyle/>
                <a:p>
                  <a:endParaRPr lang="en-US"/>
                </a:p>
              </p:txBody>
            </p:sp>
          </p:grpSp>
        </p:grpSp>
        <p:sp>
          <p:nvSpPr>
            <p:cNvPr id="34" name="TextBox 33">
              <a:extLst>
                <a:ext uri="{FF2B5EF4-FFF2-40B4-BE49-F238E27FC236}">
                  <a16:creationId xmlns:a16="http://schemas.microsoft.com/office/drawing/2014/main" id="{751BEEC1-8970-457B-BE3E-11F64FE0D1FB}"/>
                </a:ext>
              </a:extLst>
            </p:cNvPr>
            <p:cNvSpPr txBox="1"/>
            <p:nvPr/>
          </p:nvSpPr>
          <p:spPr>
            <a:xfrm>
              <a:off x="1164183" y="4473350"/>
              <a:ext cx="2629182" cy="369332"/>
            </a:xfrm>
            <a:prstGeom prst="rect">
              <a:avLst/>
            </a:prstGeom>
            <a:noFill/>
          </p:spPr>
          <p:txBody>
            <a:bodyPr wrap="square" rtlCol="0">
              <a:spAutoFit/>
            </a:bodyPr>
            <a:lstStyle/>
            <a:p>
              <a:pPr algn="ctr"/>
              <a:r>
                <a:rPr lang="en-US" dirty="0">
                  <a:solidFill>
                    <a:srgbClr val="717175"/>
                  </a:solidFill>
                </a:rPr>
                <a:t>No Alcohol on Premises</a:t>
              </a:r>
            </a:p>
          </p:txBody>
        </p:sp>
      </p:grpSp>
      <p:grpSp>
        <p:nvGrpSpPr>
          <p:cNvPr id="37" name="Group 36">
            <a:extLst>
              <a:ext uri="{FF2B5EF4-FFF2-40B4-BE49-F238E27FC236}">
                <a16:creationId xmlns:a16="http://schemas.microsoft.com/office/drawing/2014/main" id="{B6B7647A-B81B-47BC-A335-83FA4A42E2D8}"/>
              </a:ext>
            </a:extLst>
          </p:cNvPr>
          <p:cNvGrpSpPr/>
          <p:nvPr/>
        </p:nvGrpSpPr>
        <p:grpSpPr>
          <a:xfrm>
            <a:off x="3975480" y="2304012"/>
            <a:ext cx="2629182" cy="2538670"/>
            <a:chOff x="4117975" y="2304012"/>
            <a:chExt cx="2629182" cy="2538670"/>
          </a:xfrm>
        </p:grpSpPr>
        <p:grpSp>
          <p:nvGrpSpPr>
            <p:cNvPr id="22" name="Group 21">
              <a:extLst>
                <a:ext uri="{FF2B5EF4-FFF2-40B4-BE49-F238E27FC236}">
                  <a16:creationId xmlns:a16="http://schemas.microsoft.com/office/drawing/2014/main" id="{2EF39F25-5030-47AE-B0E2-1E067AD30971}"/>
                </a:ext>
              </a:extLst>
            </p:cNvPr>
            <p:cNvGrpSpPr/>
            <p:nvPr/>
          </p:nvGrpSpPr>
          <p:grpSpPr>
            <a:xfrm>
              <a:off x="4551654" y="2304012"/>
              <a:ext cx="1761824" cy="1676306"/>
              <a:chOff x="5062939" y="2297126"/>
              <a:chExt cx="1761824" cy="1676306"/>
            </a:xfrm>
          </p:grpSpPr>
          <p:sp>
            <p:nvSpPr>
              <p:cNvPr id="16" name="Graphic 9" descr="Needle">
                <a:extLst>
                  <a:ext uri="{FF2B5EF4-FFF2-40B4-BE49-F238E27FC236}">
                    <a16:creationId xmlns:a16="http://schemas.microsoft.com/office/drawing/2014/main" id="{543D045D-0BEF-4144-8202-5589AC698E71}"/>
                  </a:ext>
                </a:extLst>
              </p:cNvPr>
              <p:cNvSpPr/>
              <p:nvPr/>
            </p:nvSpPr>
            <p:spPr>
              <a:xfrm rot="313738">
                <a:off x="5148457" y="2297126"/>
                <a:ext cx="1676306" cy="1676306"/>
              </a:xfrm>
              <a:custGeom>
                <a:avLst/>
                <a:gdLst>
                  <a:gd name="connsiteX0" fmla="*/ 576739 w 771525"/>
                  <a:gd name="connsiteY0" fmla="*/ 264319 h 771525"/>
                  <a:gd name="connsiteX1" fmla="*/ 544354 w 771525"/>
                  <a:gd name="connsiteY1" fmla="*/ 231934 h 771525"/>
                  <a:gd name="connsiteX2" fmla="*/ 517684 w 771525"/>
                  <a:gd name="connsiteY2" fmla="*/ 258604 h 771525"/>
                  <a:gd name="connsiteX3" fmla="*/ 550069 w 771525"/>
                  <a:gd name="connsiteY3" fmla="*/ 290989 h 771525"/>
                  <a:gd name="connsiteX4" fmla="*/ 519589 w 771525"/>
                  <a:gd name="connsiteY4" fmla="*/ 321469 h 771525"/>
                  <a:gd name="connsiteX5" fmla="*/ 487204 w 771525"/>
                  <a:gd name="connsiteY5" fmla="*/ 289084 h 771525"/>
                  <a:gd name="connsiteX6" fmla="*/ 460534 w 771525"/>
                  <a:gd name="connsiteY6" fmla="*/ 315754 h 771525"/>
                  <a:gd name="connsiteX7" fmla="*/ 492919 w 771525"/>
                  <a:gd name="connsiteY7" fmla="*/ 348139 h 771525"/>
                  <a:gd name="connsiteX8" fmla="*/ 462439 w 771525"/>
                  <a:gd name="connsiteY8" fmla="*/ 378619 h 771525"/>
                  <a:gd name="connsiteX9" fmla="*/ 430054 w 771525"/>
                  <a:gd name="connsiteY9" fmla="*/ 346234 h 771525"/>
                  <a:gd name="connsiteX10" fmla="*/ 403384 w 771525"/>
                  <a:gd name="connsiteY10" fmla="*/ 372904 h 771525"/>
                  <a:gd name="connsiteX11" fmla="*/ 435769 w 771525"/>
                  <a:gd name="connsiteY11" fmla="*/ 405289 h 771525"/>
                  <a:gd name="connsiteX12" fmla="*/ 406241 w 771525"/>
                  <a:gd name="connsiteY12" fmla="*/ 434816 h 771525"/>
                  <a:gd name="connsiteX13" fmla="*/ 341471 w 771525"/>
                  <a:gd name="connsiteY13" fmla="*/ 370046 h 771525"/>
                  <a:gd name="connsiteX14" fmla="*/ 540544 w 771525"/>
                  <a:gd name="connsiteY14" fmla="*/ 170974 h 771525"/>
                  <a:gd name="connsiteX15" fmla="*/ 605314 w 771525"/>
                  <a:gd name="connsiteY15" fmla="*/ 235744 h 771525"/>
                  <a:gd name="connsiteX16" fmla="*/ 576739 w 771525"/>
                  <a:gd name="connsiteY16" fmla="*/ 264319 h 771525"/>
                  <a:gd name="connsiteX17" fmla="*/ 760571 w 771525"/>
                  <a:gd name="connsiteY17" fmla="*/ 130016 h 771525"/>
                  <a:gd name="connsiteX18" fmla="*/ 646271 w 771525"/>
                  <a:gd name="connsiteY18" fmla="*/ 15716 h 771525"/>
                  <a:gd name="connsiteX19" fmla="*/ 606266 w 771525"/>
                  <a:gd name="connsiteY19" fmla="*/ 15716 h 771525"/>
                  <a:gd name="connsiteX20" fmla="*/ 606266 w 771525"/>
                  <a:gd name="connsiteY20" fmla="*/ 55721 h 771525"/>
                  <a:gd name="connsiteX21" fmla="*/ 630079 w 771525"/>
                  <a:gd name="connsiteY21" fmla="*/ 79534 h 771525"/>
                  <a:gd name="connsiteX22" fmla="*/ 579596 w 771525"/>
                  <a:gd name="connsiteY22" fmla="*/ 130016 h 771525"/>
                  <a:gd name="connsiteX23" fmla="*/ 540544 w 771525"/>
                  <a:gd name="connsiteY23" fmla="*/ 90964 h 771525"/>
                  <a:gd name="connsiteX24" fmla="*/ 522446 w 771525"/>
                  <a:gd name="connsiteY24" fmla="*/ 72866 h 771525"/>
                  <a:gd name="connsiteX25" fmla="*/ 482441 w 771525"/>
                  <a:gd name="connsiteY25" fmla="*/ 72866 h 771525"/>
                  <a:gd name="connsiteX26" fmla="*/ 482441 w 771525"/>
                  <a:gd name="connsiteY26" fmla="*/ 112871 h 771525"/>
                  <a:gd name="connsiteX27" fmla="*/ 500539 w 771525"/>
                  <a:gd name="connsiteY27" fmla="*/ 130969 h 771525"/>
                  <a:gd name="connsiteX28" fmla="*/ 249079 w 771525"/>
                  <a:gd name="connsiteY28" fmla="*/ 382429 h 771525"/>
                  <a:gd name="connsiteX29" fmla="*/ 218599 w 771525"/>
                  <a:gd name="connsiteY29" fmla="*/ 454819 h 771525"/>
                  <a:gd name="connsiteX30" fmla="*/ 223361 w 771525"/>
                  <a:gd name="connsiteY30" fmla="*/ 486251 h 771525"/>
                  <a:gd name="connsiteX31" fmla="*/ 173831 w 771525"/>
                  <a:gd name="connsiteY31" fmla="*/ 535781 h 771525"/>
                  <a:gd name="connsiteX32" fmla="*/ 163354 w 771525"/>
                  <a:gd name="connsiteY32" fmla="*/ 586264 h 771525"/>
                  <a:gd name="connsiteX33" fmla="*/ 12859 w 771525"/>
                  <a:gd name="connsiteY33" fmla="*/ 736759 h 771525"/>
                  <a:gd name="connsiteX34" fmla="*/ 12859 w 771525"/>
                  <a:gd name="connsiteY34" fmla="*/ 763429 h 771525"/>
                  <a:gd name="connsiteX35" fmla="*/ 26194 w 771525"/>
                  <a:gd name="connsiteY35" fmla="*/ 769144 h 771525"/>
                  <a:gd name="connsiteX36" fmla="*/ 39529 w 771525"/>
                  <a:gd name="connsiteY36" fmla="*/ 763429 h 771525"/>
                  <a:gd name="connsiteX37" fmla="*/ 190024 w 771525"/>
                  <a:gd name="connsiteY37" fmla="*/ 612934 h 771525"/>
                  <a:gd name="connsiteX38" fmla="*/ 240506 w 771525"/>
                  <a:gd name="connsiteY38" fmla="*/ 602456 h 771525"/>
                  <a:gd name="connsiteX39" fmla="*/ 290036 w 771525"/>
                  <a:gd name="connsiteY39" fmla="*/ 552926 h 771525"/>
                  <a:gd name="connsiteX40" fmla="*/ 321469 w 771525"/>
                  <a:gd name="connsiteY40" fmla="*/ 557689 h 771525"/>
                  <a:gd name="connsiteX41" fmla="*/ 393859 w 771525"/>
                  <a:gd name="connsiteY41" fmla="*/ 527209 h 771525"/>
                  <a:gd name="connsiteX42" fmla="*/ 645319 w 771525"/>
                  <a:gd name="connsiteY42" fmla="*/ 275749 h 771525"/>
                  <a:gd name="connsiteX43" fmla="*/ 663416 w 771525"/>
                  <a:gd name="connsiteY43" fmla="*/ 293846 h 771525"/>
                  <a:gd name="connsiteX44" fmla="*/ 683419 w 771525"/>
                  <a:gd name="connsiteY44" fmla="*/ 302419 h 771525"/>
                  <a:gd name="connsiteX45" fmla="*/ 703421 w 771525"/>
                  <a:gd name="connsiteY45" fmla="*/ 293846 h 771525"/>
                  <a:gd name="connsiteX46" fmla="*/ 703421 w 771525"/>
                  <a:gd name="connsiteY46" fmla="*/ 253841 h 771525"/>
                  <a:gd name="connsiteX47" fmla="*/ 685324 w 771525"/>
                  <a:gd name="connsiteY47" fmla="*/ 235744 h 771525"/>
                  <a:gd name="connsiteX48" fmla="*/ 646271 w 771525"/>
                  <a:gd name="connsiteY48" fmla="*/ 196691 h 771525"/>
                  <a:gd name="connsiteX49" fmla="*/ 696754 w 771525"/>
                  <a:gd name="connsiteY49" fmla="*/ 146209 h 771525"/>
                  <a:gd name="connsiteX50" fmla="*/ 720566 w 771525"/>
                  <a:gd name="connsiteY50" fmla="*/ 170021 h 771525"/>
                  <a:gd name="connsiteX51" fmla="*/ 740569 w 771525"/>
                  <a:gd name="connsiteY51" fmla="*/ 178594 h 771525"/>
                  <a:gd name="connsiteX52" fmla="*/ 760571 w 771525"/>
                  <a:gd name="connsiteY52" fmla="*/ 170021 h 771525"/>
                  <a:gd name="connsiteX53" fmla="*/ 760571 w 771525"/>
                  <a:gd name="connsiteY53" fmla="*/ 130016 h 77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771525" h="771525">
                    <a:moveTo>
                      <a:pt x="576739" y="264319"/>
                    </a:moveTo>
                    <a:lnTo>
                      <a:pt x="544354" y="231934"/>
                    </a:lnTo>
                    <a:lnTo>
                      <a:pt x="517684" y="258604"/>
                    </a:lnTo>
                    <a:lnTo>
                      <a:pt x="550069" y="290989"/>
                    </a:lnTo>
                    <a:lnTo>
                      <a:pt x="519589" y="321469"/>
                    </a:lnTo>
                    <a:lnTo>
                      <a:pt x="487204" y="289084"/>
                    </a:lnTo>
                    <a:lnTo>
                      <a:pt x="460534" y="315754"/>
                    </a:lnTo>
                    <a:lnTo>
                      <a:pt x="492919" y="348139"/>
                    </a:lnTo>
                    <a:lnTo>
                      <a:pt x="462439" y="378619"/>
                    </a:lnTo>
                    <a:lnTo>
                      <a:pt x="430054" y="346234"/>
                    </a:lnTo>
                    <a:lnTo>
                      <a:pt x="403384" y="372904"/>
                    </a:lnTo>
                    <a:lnTo>
                      <a:pt x="435769" y="405289"/>
                    </a:lnTo>
                    <a:lnTo>
                      <a:pt x="406241" y="434816"/>
                    </a:lnTo>
                    <a:lnTo>
                      <a:pt x="341471" y="370046"/>
                    </a:lnTo>
                    <a:lnTo>
                      <a:pt x="540544" y="170974"/>
                    </a:lnTo>
                    <a:lnTo>
                      <a:pt x="605314" y="235744"/>
                    </a:lnTo>
                    <a:lnTo>
                      <a:pt x="576739" y="264319"/>
                    </a:lnTo>
                    <a:close/>
                    <a:moveTo>
                      <a:pt x="760571" y="130016"/>
                    </a:moveTo>
                    <a:lnTo>
                      <a:pt x="646271" y="15716"/>
                    </a:lnTo>
                    <a:cubicBezTo>
                      <a:pt x="634841" y="4286"/>
                      <a:pt x="616744" y="4286"/>
                      <a:pt x="606266" y="15716"/>
                    </a:cubicBezTo>
                    <a:cubicBezTo>
                      <a:pt x="594836" y="27146"/>
                      <a:pt x="594836" y="45244"/>
                      <a:pt x="606266" y="55721"/>
                    </a:cubicBezTo>
                    <a:lnTo>
                      <a:pt x="630079" y="79534"/>
                    </a:lnTo>
                    <a:lnTo>
                      <a:pt x="579596" y="130016"/>
                    </a:lnTo>
                    <a:lnTo>
                      <a:pt x="540544" y="90964"/>
                    </a:lnTo>
                    <a:lnTo>
                      <a:pt x="522446" y="72866"/>
                    </a:lnTo>
                    <a:cubicBezTo>
                      <a:pt x="511016" y="61436"/>
                      <a:pt x="492919" y="61436"/>
                      <a:pt x="482441" y="72866"/>
                    </a:cubicBezTo>
                    <a:cubicBezTo>
                      <a:pt x="471011" y="84296"/>
                      <a:pt x="471011" y="102394"/>
                      <a:pt x="482441" y="112871"/>
                    </a:cubicBezTo>
                    <a:lnTo>
                      <a:pt x="500539" y="130969"/>
                    </a:lnTo>
                    <a:lnTo>
                      <a:pt x="249079" y="382429"/>
                    </a:lnTo>
                    <a:cubicBezTo>
                      <a:pt x="230029" y="401479"/>
                      <a:pt x="218599" y="427196"/>
                      <a:pt x="218599" y="454819"/>
                    </a:cubicBezTo>
                    <a:cubicBezTo>
                      <a:pt x="218599" y="465296"/>
                      <a:pt x="220504" y="475774"/>
                      <a:pt x="223361" y="486251"/>
                    </a:cubicBezTo>
                    <a:lnTo>
                      <a:pt x="173831" y="535781"/>
                    </a:lnTo>
                    <a:cubicBezTo>
                      <a:pt x="160496" y="549116"/>
                      <a:pt x="156686" y="569119"/>
                      <a:pt x="163354" y="586264"/>
                    </a:cubicBezTo>
                    <a:lnTo>
                      <a:pt x="12859" y="736759"/>
                    </a:lnTo>
                    <a:cubicBezTo>
                      <a:pt x="5239" y="744379"/>
                      <a:pt x="5239" y="755809"/>
                      <a:pt x="12859" y="763429"/>
                    </a:cubicBezTo>
                    <a:cubicBezTo>
                      <a:pt x="16669" y="767239"/>
                      <a:pt x="21431" y="769144"/>
                      <a:pt x="26194" y="769144"/>
                    </a:cubicBezTo>
                    <a:cubicBezTo>
                      <a:pt x="30956" y="769144"/>
                      <a:pt x="35719" y="767239"/>
                      <a:pt x="39529" y="763429"/>
                    </a:cubicBezTo>
                    <a:lnTo>
                      <a:pt x="190024" y="612934"/>
                    </a:lnTo>
                    <a:cubicBezTo>
                      <a:pt x="207169" y="619601"/>
                      <a:pt x="227171" y="615791"/>
                      <a:pt x="240506" y="602456"/>
                    </a:cubicBezTo>
                    <a:lnTo>
                      <a:pt x="290036" y="552926"/>
                    </a:lnTo>
                    <a:cubicBezTo>
                      <a:pt x="300514" y="555784"/>
                      <a:pt x="310991" y="557689"/>
                      <a:pt x="321469" y="557689"/>
                    </a:cubicBezTo>
                    <a:cubicBezTo>
                      <a:pt x="348139" y="557689"/>
                      <a:pt x="373856" y="548164"/>
                      <a:pt x="393859" y="527209"/>
                    </a:cubicBezTo>
                    <a:lnTo>
                      <a:pt x="645319" y="275749"/>
                    </a:lnTo>
                    <a:lnTo>
                      <a:pt x="663416" y="293846"/>
                    </a:lnTo>
                    <a:cubicBezTo>
                      <a:pt x="669131" y="299561"/>
                      <a:pt x="676751" y="302419"/>
                      <a:pt x="683419" y="302419"/>
                    </a:cubicBezTo>
                    <a:cubicBezTo>
                      <a:pt x="690086" y="302419"/>
                      <a:pt x="697706" y="299561"/>
                      <a:pt x="703421" y="293846"/>
                    </a:cubicBezTo>
                    <a:cubicBezTo>
                      <a:pt x="714851" y="282416"/>
                      <a:pt x="714851" y="264319"/>
                      <a:pt x="703421" y="253841"/>
                    </a:cubicBezTo>
                    <a:lnTo>
                      <a:pt x="685324" y="235744"/>
                    </a:lnTo>
                    <a:lnTo>
                      <a:pt x="646271" y="196691"/>
                    </a:lnTo>
                    <a:lnTo>
                      <a:pt x="696754" y="146209"/>
                    </a:lnTo>
                    <a:lnTo>
                      <a:pt x="720566" y="170021"/>
                    </a:lnTo>
                    <a:cubicBezTo>
                      <a:pt x="726281" y="175736"/>
                      <a:pt x="733901" y="178594"/>
                      <a:pt x="740569" y="178594"/>
                    </a:cubicBezTo>
                    <a:cubicBezTo>
                      <a:pt x="747236" y="178594"/>
                      <a:pt x="754856" y="175736"/>
                      <a:pt x="760571" y="170021"/>
                    </a:cubicBezTo>
                    <a:cubicBezTo>
                      <a:pt x="772001" y="158591"/>
                      <a:pt x="772001" y="141446"/>
                      <a:pt x="760571" y="130016"/>
                    </a:cubicBezTo>
                    <a:close/>
                  </a:path>
                </a:pathLst>
              </a:custGeom>
              <a:solidFill>
                <a:srgbClr val="A3AB1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D052D3A6-78EF-4B02-B942-D30F23AA73E0}"/>
                  </a:ext>
                </a:extLst>
              </p:cNvPr>
              <p:cNvSpPr/>
              <p:nvPr/>
            </p:nvSpPr>
            <p:spPr>
              <a:xfrm rot="18929688">
                <a:off x="5062939" y="2377611"/>
                <a:ext cx="1053811" cy="511851"/>
              </a:xfrm>
              <a:custGeom>
                <a:avLst/>
                <a:gdLst>
                  <a:gd name="connsiteX0" fmla="*/ 169069 w 333375"/>
                  <a:gd name="connsiteY0" fmla="*/ 121444 h 161925"/>
                  <a:gd name="connsiteX1" fmla="*/ 83344 w 333375"/>
                  <a:gd name="connsiteY1" fmla="*/ 121444 h 161925"/>
                  <a:gd name="connsiteX2" fmla="*/ 45244 w 333375"/>
                  <a:gd name="connsiteY2" fmla="*/ 83344 h 161925"/>
                  <a:gd name="connsiteX3" fmla="*/ 83344 w 333375"/>
                  <a:gd name="connsiteY3" fmla="*/ 45244 h 161925"/>
                  <a:gd name="connsiteX4" fmla="*/ 169069 w 333375"/>
                  <a:gd name="connsiteY4" fmla="*/ 45244 h 161925"/>
                  <a:gd name="connsiteX5" fmla="*/ 169069 w 333375"/>
                  <a:gd name="connsiteY5" fmla="*/ 121444 h 161925"/>
                  <a:gd name="connsiteX6" fmla="*/ 254794 w 333375"/>
                  <a:gd name="connsiteY6" fmla="*/ 7144 h 161925"/>
                  <a:gd name="connsiteX7" fmla="*/ 83344 w 333375"/>
                  <a:gd name="connsiteY7" fmla="*/ 7144 h 161925"/>
                  <a:gd name="connsiteX8" fmla="*/ 7144 w 333375"/>
                  <a:gd name="connsiteY8" fmla="*/ 83344 h 161925"/>
                  <a:gd name="connsiteX9" fmla="*/ 83344 w 333375"/>
                  <a:gd name="connsiteY9" fmla="*/ 159544 h 161925"/>
                  <a:gd name="connsiteX10" fmla="*/ 254794 w 333375"/>
                  <a:gd name="connsiteY10" fmla="*/ 159544 h 161925"/>
                  <a:gd name="connsiteX11" fmla="*/ 330994 w 333375"/>
                  <a:gd name="connsiteY11" fmla="*/ 83344 h 161925"/>
                  <a:gd name="connsiteX12" fmla="*/ 254794 w 333375"/>
                  <a:gd name="connsiteY12" fmla="*/ 7144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375" h="161925">
                    <a:moveTo>
                      <a:pt x="169069" y="121444"/>
                    </a:moveTo>
                    <a:lnTo>
                      <a:pt x="83344" y="121444"/>
                    </a:lnTo>
                    <a:cubicBezTo>
                      <a:pt x="62389" y="121444"/>
                      <a:pt x="45244" y="104299"/>
                      <a:pt x="45244" y="83344"/>
                    </a:cubicBezTo>
                    <a:cubicBezTo>
                      <a:pt x="45244" y="62389"/>
                      <a:pt x="62389" y="45244"/>
                      <a:pt x="83344" y="45244"/>
                    </a:cubicBezTo>
                    <a:lnTo>
                      <a:pt x="169069" y="45244"/>
                    </a:lnTo>
                    <a:lnTo>
                      <a:pt x="169069" y="121444"/>
                    </a:lnTo>
                    <a:close/>
                    <a:moveTo>
                      <a:pt x="254794" y="7144"/>
                    </a:moveTo>
                    <a:lnTo>
                      <a:pt x="83344" y="7144"/>
                    </a:lnTo>
                    <a:cubicBezTo>
                      <a:pt x="41434" y="7144"/>
                      <a:pt x="7144" y="41434"/>
                      <a:pt x="7144" y="83344"/>
                    </a:cubicBezTo>
                    <a:cubicBezTo>
                      <a:pt x="7144" y="125254"/>
                      <a:pt x="41434" y="159544"/>
                      <a:pt x="83344" y="159544"/>
                    </a:cubicBezTo>
                    <a:lnTo>
                      <a:pt x="254794" y="159544"/>
                    </a:lnTo>
                    <a:cubicBezTo>
                      <a:pt x="296704" y="159544"/>
                      <a:pt x="330994" y="125254"/>
                      <a:pt x="330994" y="83344"/>
                    </a:cubicBezTo>
                    <a:cubicBezTo>
                      <a:pt x="330994" y="41434"/>
                      <a:pt x="296704" y="7144"/>
                      <a:pt x="254794" y="7144"/>
                    </a:cubicBezTo>
                    <a:close/>
                  </a:path>
                </a:pathLst>
              </a:custGeom>
              <a:solidFill>
                <a:srgbClr val="A3AB16"/>
              </a:solidFill>
              <a:ln w="9525" cap="flat">
                <a:noFill/>
                <a:prstDash val="solid"/>
                <a:miter/>
              </a:ln>
            </p:spPr>
            <p:txBody>
              <a:bodyPr rtlCol="0" anchor="ctr"/>
              <a:lstStyle/>
              <a:p>
                <a:endParaRPr lang="en-US"/>
              </a:p>
            </p:txBody>
          </p:sp>
        </p:grpSp>
        <p:sp>
          <p:nvSpPr>
            <p:cNvPr id="35" name="TextBox 34">
              <a:extLst>
                <a:ext uri="{FF2B5EF4-FFF2-40B4-BE49-F238E27FC236}">
                  <a16:creationId xmlns:a16="http://schemas.microsoft.com/office/drawing/2014/main" id="{37688551-082D-415F-9342-21671E4FC97D}"/>
                </a:ext>
              </a:extLst>
            </p:cNvPr>
            <p:cNvSpPr txBox="1"/>
            <p:nvPr/>
          </p:nvSpPr>
          <p:spPr>
            <a:xfrm>
              <a:off x="4117975" y="4473350"/>
              <a:ext cx="2629182" cy="369332"/>
            </a:xfrm>
            <a:prstGeom prst="rect">
              <a:avLst/>
            </a:prstGeom>
            <a:noFill/>
          </p:spPr>
          <p:txBody>
            <a:bodyPr wrap="square" rtlCol="0">
              <a:spAutoFit/>
            </a:bodyPr>
            <a:lstStyle/>
            <a:p>
              <a:pPr algn="ctr"/>
              <a:r>
                <a:rPr lang="en-US" dirty="0">
                  <a:solidFill>
                    <a:srgbClr val="717175"/>
                  </a:solidFill>
                </a:rPr>
                <a:t>No Employee Drug Use</a:t>
              </a:r>
            </a:p>
          </p:txBody>
        </p:sp>
      </p:grpSp>
      <p:sp>
        <p:nvSpPr>
          <p:cNvPr id="3" name="&quot;Not Allowed&quot; Symbol 2">
            <a:extLst>
              <a:ext uri="{FF2B5EF4-FFF2-40B4-BE49-F238E27FC236}">
                <a16:creationId xmlns:a16="http://schemas.microsoft.com/office/drawing/2014/main" id="{0E9DD508-97B8-40FA-A882-1ECF3D6DCAE7}"/>
              </a:ext>
            </a:extLst>
          </p:cNvPr>
          <p:cNvSpPr/>
          <p:nvPr/>
        </p:nvSpPr>
        <p:spPr>
          <a:xfrm>
            <a:off x="3889375" y="1602016"/>
            <a:ext cx="2737510" cy="2737510"/>
          </a:xfrm>
          <a:prstGeom prst="noSmoking">
            <a:avLst>
              <a:gd name="adj" fmla="val 7359"/>
            </a:avLst>
          </a:prstGeom>
          <a:solidFill>
            <a:srgbClr val="D9324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solidFill>
            </a:endParaRPr>
          </a:p>
        </p:txBody>
      </p:sp>
    </p:spTree>
    <p:extLst>
      <p:ext uri="{BB962C8B-B14F-4D97-AF65-F5344CB8AC3E}">
        <p14:creationId xmlns:p14="http://schemas.microsoft.com/office/powerpoint/2010/main" val="2361944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C8A995-94B2-419E-8C7F-B55CB8409DE2}"/>
              </a:ext>
            </a:extLst>
          </p:cNvPr>
          <p:cNvSpPr>
            <a:spLocks noGrp="1"/>
          </p:cNvSpPr>
          <p:nvPr>
            <p:ph type="title"/>
          </p:nvPr>
        </p:nvSpPr>
        <p:spPr/>
        <p:txBody>
          <a:bodyPr/>
          <a:lstStyle/>
          <a:p>
            <a:r>
              <a:rPr lang="en-US" dirty="0"/>
              <a:t>ABSENTEE POLICY</a:t>
            </a:r>
          </a:p>
        </p:txBody>
      </p:sp>
      <p:grpSp>
        <p:nvGrpSpPr>
          <p:cNvPr id="13" name="Graphic 6" descr="Daily Calendar">
            <a:extLst>
              <a:ext uri="{FF2B5EF4-FFF2-40B4-BE49-F238E27FC236}">
                <a16:creationId xmlns:a16="http://schemas.microsoft.com/office/drawing/2014/main" id="{254001FD-F170-46CE-B523-ED1B3817684B}"/>
              </a:ext>
            </a:extLst>
          </p:cNvPr>
          <p:cNvGrpSpPr/>
          <p:nvPr/>
        </p:nvGrpSpPr>
        <p:grpSpPr>
          <a:xfrm>
            <a:off x="5080972" y="2033949"/>
            <a:ext cx="1909800" cy="1909800"/>
            <a:chOff x="3505975" y="2550300"/>
            <a:chExt cx="1909800" cy="1909800"/>
          </a:xfrm>
          <a:solidFill>
            <a:srgbClr val="A3AB16"/>
          </a:solidFill>
        </p:grpSpPr>
        <p:sp>
          <p:nvSpPr>
            <p:cNvPr id="14" name="Freeform: Shape 13">
              <a:extLst>
                <a:ext uri="{FF2B5EF4-FFF2-40B4-BE49-F238E27FC236}">
                  <a16:creationId xmlns:a16="http://schemas.microsoft.com/office/drawing/2014/main" id="{FEE3BF1F-67BE-45EA-8445-0D2D0C4B8E0A}"/>
                </a:ext>
              </a:extLst>
            </p:cNvPr>
            <p:cNvSpPr/>
            <p:nvPr/>
          </p:nvSpPr>
          <p:spPr>
            <a:xfrm>
              <a:off x="4008292"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6579C4A-CE8E-4B5C-8B66-78146F2B1068}"/>
                </a:ext>
              </a:extLst>
            </p:cNvPr>
            <p:cNvSpPr/>
            <p:nvPr/>
          </p:nvSpPr>
          <p:spPr>
            <a:xfrm>
              <a:off x="3769567" y="3291342"/>
              <a:ext cx="1372669" cy="895219"/>
            </a:xfrm>
            <a:custGeom>
              <a:avLst/>
              <a:gdLst>
                <a:gd name="connsiteX0" fmla="*/ 134283 w 1372668"/>
                <a:gd name="connsiteY0" fmla="*/ 611733 h 895218"/>
                <a:gd name="connsiteX1" fmla="*/ 452583 w 1372668"/>
                <a:gd name="connsiteY1" fmla="*/ 611733 h 895218"/>
                <a:gd name="connsiteX2" fmla="*/ 452583 w 1372668"/>
                <a:gd name="connsiteY2" fmla="*/ 770883 h 895218"/>
                <a:gd name="connsiteX3" fmla="*/ 134283 w 1372668"/>
                <a:gd name="connsiteY3" fmla="*/ 770883 h 895218"/>
                <a:gd name="connsiteX4" fmla="*/ 134283 w 1372668"/>
                <a:gd name="connsiteY4" fmla="*/ 611733 h 895218"/>
                <a:gd name="connsiteX5" fmla="*/ 134283 w 1372668"/>
                <a:gd name="connsiteY5" fmla="*/ 373008 h 895218"/>
                <a:gd name="connsiteX6" fmla="*/ 452583 w 1372668"/>
                <a:gd name="connsiteY6" fmla="*/ 373008 h 895218"/>
                <a:gd name="connsiteX7" fmla="*/ 452583 w 1372668"/>
                <a:gd name="connsiteY7" fmla="*/ 532158 h 895218"/>
                <a:gd name="connsiteX8" fmla="*/ 134283 w 1372668"/>
                <a:gd name="connsiteY8" fmla="*/ 532158 h 895218"/>
                <a:gd name="connsiteX9" fmla="*/ 134283 w 1372668"/>
                <a:gd name="connsiteY9" fmla="*/ 373008 h 895218"/>
                <a:gd name="connsiteX10" fmla="*/ 134283 w 1372668"/>
                <a:gd name="connsiteY10" fmla="*/ 134283 h 895218"/>
                <a:gd name="connsiteX11" fmla="*/ 452583 w 1372668"/>
                <a:gd name="connsiteY11" fmla="*/ 134283 h 895218"/>
                <a:gd name="connsiteX12" fmla="*/ 452583 w 1372668"/>
                <a:gd name="connsiteY12" fmla="*/ 293433 h 895218"/>
                <a:gd name="connsiteX13" fmla="*/ 134283 w 1372668"/>
                <a:gd name="connsiteY13" fmla="*/ 293433 h 895218"/>
                <a:gd name="connsiteX14" fmla="*/ 134283 w 1372668"/>
                <a:gd name="connsiteY14" fmla="*/ 134283 h 895218"/>
                <a:gd name="connsiteX15" fmla="*/ 850458 w 1372668"/>
                <a:gd name="connsiteY15" fmla="*/ 134283 h 895218"/>
                <a:gd name="connsiteX16" fmla="*/ 850458 w 1372668"/>
                <a:gd name="connsiteY16" fmla="*/ 293433 h 895218"/>
                <a:gd name="connsiteX17" fmla="*/ 532158 w 1372668"/>
                <a:gd name="connsiteY17" fmla="*/ 293433 h 895218"/>
                <a:gd name="connsiteX18" fmla="*/ 532158 w 1372668"/>
                <a:gd name="connsiteY18" fmla="*/ 134283 h 895218"/>
                <a:gd name="connsiteX19" fmla="*/ 850458 w 1372668"/>
                <a:gd name="connsiteY19" fmla="*/ 134283 h 895218"/>
                <a:gd name="connsiteX20" fmla="*/ 1248333 w 1372668"/>
                <a:gd name="connsiteY20" fmla="*/ 134283 h 895218"/>
                <a:gd name="connsiteX21" fmla="*/ 1248333 w 1372668"/>
                <a:gd name="connsiteY21" fmla="*/ 293433 h 895218"/>
                <a:gd name="connsiteX22" fmla="*/ 930033 w 1372668"/>
                <a:gd name="connsiteY22" fmla="*/ 293433 h 895218"/>
                <a:gd name="connsiteX23" fmla="*/ 930033 w 1372668"/>
                <a:gd name="connsiteY23" fmla="*/ 134283 h 895218"/>
                <a:gd name="connsiteX24" fmla="*/ 1248333 w 1372668"/>
                <a:gd name="connsiteY24" fmla="*/ 134283 h 895218"/>
                <a:gd name="connsiteX25" fmla="*/ 1248333 w 1372668"/>
                <a:gd name="connsiteY25" fmla="*/ 532158 h 895218"/>
                <a:gd name="connsiteX26" fmla="*/ 930033 w 1372668"/>
                <a:gd name="connsiteY26" fmla="*/ 532158 h 895218"/>
                <a:gd name="connsiteX27" fmla="*/ 930033 w 1372668"/>
                <a:gd name="connsiteY27" fmla="*/ 373008 h 895218"/>
                <a:gd name="connsiteX28" fmla="*/ 1248333 w 1372668"/>
                <a:gd name="connsiteY28" fmla="*/ 373008 h 895218"/>
                <a:gd name="connsiteX29" fmla="*/ 1248333 w 1372668"/>
                <a:gd name="connsiteY29" fmla="*/ 532158 h 895218"/>
                <a:gd name="connsiteX30" fmla="*/ 1248333 w 1372668"/>
                <a:gd name="connsiteY30" fmla="*/ 770883 h 895218"/>
                <a:gd name="connsiteX31" fmla="*/ 930033 w 1372668"/>
                <a:gd name="connsiteY31" fmla="*/ 770883 h 895218"/>
                <a:gd name="connsiteX32" fmla="*/ 930033 w 1372668"/>
                <a:gd name="connsiteY32" fmla="*/ 611733 h 895218"/>
                <a:gd name="connsiteX33" fmla="*/ 1248333 w 1372668"/>
                <a:gd name="connsiteY33" fmla="*/ 611733 h 895218"/>
                <a:gd name="connsiteX34" fmla="*/ 1248333 w 1372668"/>
                <a:gd name="connsiteY34" fmla="*/ 770883 h 895218"/>
                <a:gd name="connsiteX35" fmla="*/ 532158 w 1372668"/>
                <a:gd name="connsiteY35" fmla="*/ 532158 h 895218"/>
                <a:gd name="connsiteX36" fmla="*/ 532158 w 1372668"/>
                <a:gd name="connsiteY36" fmla="*/ 373008 h 895218"/>
                <a:gd name="connsiteX37" fmla="*/ 850458 w 1372668"/>
                <a:gd name="connsiteY37" fmla="*/ 373008 h 895218"/>
                <a:gd name="connsiteX38" fmla="*/ 850458 w 1372668"/>
                <a:gd name="connsiteY38" fmla="*/ 532158 h 895218"/>
                <a:gd name="connsiteX39" fmla="*/ 532158 w 1372668"/>
                <a:gd name="connsiteY39" fmla="*/ 532158 h 895218"/>
                <a:gd name="connsiteX40" fmla="*/ 532158 w 1372668"/>
                <a:gd name="connsiteY40" fmla="*/ 770883 h 895218"/>
                <a:gd name="connsiteX41" fmla="*/ 532158 w 1372668"/>
                <a:gd name="connsiteY41" fmla="*/ 611733 h 895218"/>
                <a:gd name="connsiteX42" fmla="*/ 850458 w 1372668"/>
                <a:gd name="connsiteY42" fmla="*/ 611733 h 895218"/>
                <a:gd name="connsiteX43" fmla="*/ 850458 w 1372668"/>
                <a:gd name="connsiteY43" fmla="*/ 770883 h 895218"/>
                <a:gd name="connsiteX44" fmla="*/ 532158 w 1372668"/>
                <a:gd name="connsiteY44" fmla="*/ 770883 h 895218"/>
                <a:gd name="connsiteX45" fmla="*/ 14920 w 1372668"/>
                <a:gd name="connsiteY45" fmla="*/ 890245 h 895218"/>
                <a:gd name="connsiteX46" fmla="*/ 1367695 w 1372668"/>
                <a:gd name="connsiteY46" fmla="*/ 890245 h 895218"/>
                <a:gd name="connsiteX47" fmla="*/ 1367695 w 1372668"/>
                <a:gd name="connsiteY47" fmla="*/ 14920 h 895218"/>
                <a:gd name="connsiteX48" fmla="*/ 14920 w 1372668"/>
                <a:gd name="connsiteY48" fmla="*/ 14920 h 895218"/>
                <a:gd name="connsiteX49" fmla="*/ 14920 w 1372668"/>
                <a:gd name="connsiteY49" fmla="*/ 890245 h 895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372668" h="895218">
                  <a:moveTo>
                    <a:pt x="134283" y="611733"/>
                  </a:moveTo>
                  <a:lnTo>
                    <a:pt x="452583" y="611733"/>
                  </a:lnTo>
                  <a:lnTo>
                    <a:pt x="452583" y="770883"/>
                  </a:lnTo>
                  <a:lnTo>
                    <a:pt x="134283" y="770883"/>
                  </a:lnTo>
                  <a:lnTo>
                    <a:pt x="134283" y="611733"/>
                  </a:lnTo>
                  <a:close/>
                  <a:moveTo>
                    <a:pt x="134283" y="373008"/>
                  </a:moveTo>
                  <a:lnTo>
                    <a:pt x="452583" y="373008"/>
                  </a:lnTo>
                  <a:lnTo>
                    <a:pt x="452583" y="532158"/>
                  </a:lnTo>
                  <a:lnTo>
                    <a:pt x="134283" y="532158"/>
                  </a:lnTo>
                  <a:lnTo>
                    <a:pt x="134283" y="373008"/>
                  </a:lnTo>
                  <a:close/>
                  <a:moveTo>
                    <a:pt x="134283" y="134283"/>
                  </a:moveTo>
                  <a:lnTo>
                    <a:pt x="452583" y="134283"/>
                  </a:lnTo>
                  <a:lnTo>
                    <a:pt x="452583" y="293433"/>
                  </a:lnTo>
                  <a:lnTo>
                    <a:pt x="134283" y="293433"/>
                  </a:lnTo>
                  <a:lnTo>
                    <a:pt x="134283" y="134283"/>
                  </a:lnTo>
                  <a:close/>
                  <a:moveTo>
                    <a:pt x="850458" y="134283"/>
                  </a:moveTo>
                  <a:lnTo>
                    <a:pt x="850458" y="293433"/>
                  </a:lnTo>
                  <a:lnTo>
                    <a:pt x="532158" y="293433"/>
                  </a:lnTo>
                  <a:lnTo>
                    <a:pt x="532158" y="134283"/>
                  </a:lnTo>
                  <a:lnTo>
                    <a:pt x="850458" y="134283"/>
                  </a:lnTo>
                  <a:close/>
                  <a:moveTo>
                    <a:pt x="1248333" y="134283"/>
                  </a:moveTo>
                  <a:lnTo>
                    <a:pt x="1248333" y="293433"/>
                  </a:lnTo>
                  <a:lnTo>
                    <a:pt x="930033" y="293433"/>
                  </a:lnTo>
                  <a:lnTo>
                    <a:pt x="930033" y="134283"/>
                  </a:lnTo>
                  <a:lnTo>
                    <a:pt x="1248333" y="134283"/>
                  </a:lnTo>
                  <a:close/>
                  <a:moveTo>
                    <a:pt x="1248333" y="532158"/>
                  </a:moveTo>
                  <a:lnTo>
                    <a:pt x="930033" y="532158"/>
                  </a:lnTo>
                  <a:lnTo>
                    <a:pt x="930033" y="373008"/>
                  </a:lnTo>
                  <a:lnTo>
                    <a:pt x="1248333" y="373008"/>
                  </a:lnTo>
                  <a:lnTo>
                    <a:pt x="1248333" y="532158"/>
                  </a:lnTo>
                  <a:close/>
                  <a:moveTo>
                    <a:pt x="1248333" y="770883"/>
                  </a:moveTo>
                  <a:lnTo>
                    <a:pt x="930033" y="770883"/>
                  </a:lnTo>
                  <a:lnTo>
                    <a:pt x="930033" y="611733"/>
                  </a:lnTo>
                  <a:lnTo>
                    <a:pt x="1248333" y="611733"/>
                  </a:lnTo>
                  <a:lnTo>
                    <a:pt x="1248333" y="770883"/>
                  </a:lnTo>
                  <a:close/>
                  <a:moveTo>
                    <a:pt x="532158" y="532158"/>
                  </a:moveTo>
                  <a:lnTo>
                    <a:pt x="532158" y="373008"/>
                  </a:lnTo>
                  <a:lnTo>
                    <a:pt x="850458" y="373008"/>
                  </a:lnTo>
                  <a:lnTo>
                    <a:pt x="850458" y="532158"/>
                  </a:lnTo>
                  <a:lnTo>
                    <a:pt x="532158" y="532158"/>
                  </a:lnTo>
                  <a:close/>
                  <a:moveTo>
                    <a:pt x="532158" y="770883"/>
                  </a:moveTo>
                  <a:lnTo>
                    <a:pt x="532158" y="611733"/>
                  </a:lnTo>
                  <a:lnTo>
                    <a:pt x="850458" y="611733"/>
                  </a:lnTo>
                  <a:lnTo>
                    <a:pt x="850458" y="770883"/>
                  </a:lnTo>
                  <a:lnTo>
                    <a:pt x="532158" y="770883"/>
                  </a:lnTo>
                  <a:close/>
                  <a:moveTo>
                    <a:pt x="14920" y="890245"/>
                  </a:moveTo>
                  <a:lnTo>
                    <a:pt x="1367695" y="890245"/>
                  </a:lnTo>
                  <a:lnTo>
                    <a:pt x="1367695" y="14920"/>
                  </a:lnTo>
                  <a:lnTo>
                    <a:pt x="14920" y="14920"/>
                  </a:lnTo>
                  <a:lnTo>
                    <a:pt x="14920" y="890245"/>
                  </a:ln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89129270-742B-4A55-B9FB-17F6E0660862}"/>
                </a:ext>
              </a:extLst>
            </p:cNvPr>
            <p:cNvSpPr/>
            <p:nvPr/>
          </p:nvSpPr>
          <p:spPr>
            <a:xfrm>
              <a:off x="4764255"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D480B438-FF35-490D-8E19-8E8B55B06CDA}"/>
                </a:ext>
              </a:extLst>
            </p:cNvPr>
            <p:cNvSpPr/>
            <p:nvPr/>
          </p:nvSpPr>
          <p:spPr>
            <a:xfrm>
              <a:off x="3769567" y="2933255"/>
              <a:ext cx="1372669" cy="298406"/>
            </a:xfrm>
            <a:custGeom>
              <a:avLst/>
              <a:gdLst>
                <a:gd name="connsiteX0" fmla="*/ 1208545 w 1372668"/>
                <a:gd name="connsiteY0" fmla="*/ 14920 h 298406"/>
                <a:gd name="connsiteX1" fmla="*/ 1208545 w 1372668"/>
                <a:gd name="connsiteY1" fmla="*/ 74602 h 298406"/>
                <a:gd name="connsiteX2" fmla="*/ 1069289 w 1372668"/>
                <a:gd name="connsiteY2" fmla="*/ 213858 h 298406"/>
                <a:gd name="connsiteX3" fmla="*/ 930033 w 1372668"/>
                <a:gd name="connsiteY3" fmla="*/ 74602 h 298406"/>
                <a:gd name="connsiteX4" fmla="*/ 930033 w 1372668"/>
                <a:gd name="connsiteY4" fmla="*/ 14920 h 298406"/>
                <a:gd name="connsiteX5" fmla="*/ 452583 w 1372668"/>
                <a:gd name="connsiteY5" fmla="*/ 14920 h 298406"/>
                <a:gd name="connsiteX6" fmla="*/ 452583 w 1372668"/>
                <a:gd name="connsiteY6" fmla="*/ 74602 h 298406"/>
                <a:gd name="connsiteX7" fmla="*/ 313327 w 1372668"/>
                <a:gd name="connsiteY7" fmla="*/ 213858 h 298406"/>
                <a:gd name="connsiteX8" fmla="*/ 174070 w 1372668"/>
                <a:gd name="connsiteY8" fmla="*/ 74602 h 298406"/>
                <a:gd name="connsiteX9" fmla="*/ 174070 w 1372668"/>
                <a:gd name="connsiteY9" fmla="*/ 14920 h 298406"/>
                <a:gd name="connsiteX10" fmla="*/ 14920 w 1372668"/>
                <a:gd name="connsiteY10" fmla="*/ 14920 h 298406"/>
                <a:gd name="connsiteX11" fmla="*/ 14920 w 1372668"/>
                <a:gd name="connsiteY11" fmla="*/ 293433 h 298406"/>
                <a:gd name="connsiteX12" fmla="*/ 1367695 w 1372668"/>
                <a:gd name="connsiteY12" fmla="*/ 293433 h 298406"/>
                <a:gd name="connsiteX13" fmla="*/ 1367695 w 1372668"/>
                <a:gd name="connsiteY13" fmla="*/ 14920 h 298406"/>
                <a:gd name="connsiteX14" fmla="*/ 1208545 w 1372668"/>
                <a:gd name="connsiteY14" fmla="*/ 14920 h 298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72668" h="298406">
                  <a:moveTo>
                    <a:pt x="1208545" y="14920"/>
                  </a:moveTo>
                  <a:lnTo>
                    <a:pt x="1208545" y="74602"/>
                  </a:lnTo>
                  <a:cubicBezTo>
                    <a:pt x="1208545" y="152187"/>
                    <a:pt x="1146875" y="213858"/>
                    <a:pt x="1069289" y="213858"/>
                  </a:cubicBezTo>
                  <a:cubicBezTo>
                    <a:pt x="991703" y="213858"/>
                    <a:pt x="930033" y="152187"/>
                    <a:pt x="930033" y="74602"/>
                  </a:cubicBezTo>
                  <a:lnTo>
                    <a:pt x="930033" y="14920"/>
                  </a:lnTo>
                  <a:lnTo>
                    <a:pt x="452583" y="14920"/>
                  </a:lnTo>
                  <a:lnTo>
                    <a:pt x="452583" y="74602"/>
                  </a:lnTo>
                  <a:cubicBezTo>
                    <a:pt x="452583" y="152187"/>
                    <a:pt x="390912" y="213858"/>
                    <a:pt x="313327" y="213858"/>
                  </a:cubicBezTo>
                  <a:cubicBezTo>
                    <a:pt x="235741" y="213858"/>
                    <a:pt x="174070" y="152187"/>
                    <a:pt x="174070" y="74602"/>
                  </a:cubicBezTo>
                  <a:lnTo>
                    <a:pt x="174070" y="14920"/>
                  </a:lnTo>
                  <a:lnTo>
                    <a:pt x="14920" y="14920"/>
                  </a:lnTo>
                  <a:lnTo>
                    <a:pt x="14920" y="293433"/>
                  </a:lnTo>
                  <a:lnTo>
                    <a:pt x="1367695" y="293433"/>
                  </a:lnTo>
                  <a:lnTo>
                    <a:pt x="1367695" y="14920"/>
                  </a:lnTo>
                  <a:lnTo>
                    <a:pt x="1208545" y="14920"/>
                  </a:lnTo>
                  <a:close/>
                </a:path>
              </a:pathLst>
            </a:custGeom>
            <a:grpFill/>
            <a:ln w="9525" cap="flat">
              <a:noFill/>
              <a:prstDash val="solid"/>
              <a:miter/>
            </a:ln>
          </p:spPr>
          <p:txBody>
            <a:bodyPr rtlCol="0" anchor="ctr"/>
            <a:lstStyle/>
            <a:p>
              <a:endParaRPr lang="en-US"/>
            </a:p>
          </p:txBody>
        </p:sp>
      </p:grpSp>
      <p:grpSp>
        <p:nvGrpSpPr>
          <p:cNvPr id="23" name="Graphic 8" descr="Medical">
            <a:extLst>
              <a:ext uri="{FF2B5EF4-FFF2-40B4-BE49-F238E27FC236}">
                <a16:creationId xmlns:a16="http://schemas.microsoft.com/office/drawing/2014/main" id="{CAE9DCEA-AF8D-4FB1-BA23-A7C357D23593}"/>
              </a:ext>
            </a:extLst>
          </p:cNvPr>
          <p:cNvGrpSpPr/>
          <p:nvPr/>
        </p:nvGrpSpPr>
        <p:grpSpPr>
          <a:xfrm>
            <a:off x="2921686" y="2033949"/>
            <a:ext cx="1909800" cy="1909800"/>
            <a:chOff x="3655975" y="2700300"/>
            <a:chExt cx="1909800" cy="1909800"/>
          </a:xfrm>
          <a:solidFill>
            <a:srgbClr val="A3AB16"/>
          </a:solidFill>
        </p:grpSpPr>
        <p:sp>
          <p:nvSpPr>
            <p:cNvPr id="24" name="Freeform: Shape 23">
              <a:extLst>
                <a:ext uri="{FF2B5EF4-FFF2-40B4-BE49-F238E27FC236}">
                  <a16:creationId xmlns:a16="http://schemas.microsoft.com/office/drawing/2014/main" id="{E8E432F2-3664-47B3-ABED-314E26208E38}"/>
                </a:ext>
              </a:extLst>
            </p:cNvPr>
            <p:cNvSpPr/>
            <p:nvPr/>
          </p:nvSpPr>
          <p:spPr>
            <a:xfrm>
              <a:off x="3823829" y="2868154"/>
              <a:ext cx="1571606" cy="1571606"/>
            </a:xfrm>
            <a:custGeom>
              <a:avLst/>
              <a:gdLst>
                <a:gd name="connsiteX0" fmla="*/ 787047 w 1571606"/>
                <a:gd name="connsiteY0" fmla="*/ 150446 h 1571606"/>
                <a:gd name="connsiteX1" fmla="*/ 150446 w 1571606"/>
                <a:gd name="connsiteY1" fmla="*/ 787047 h 1571606"/>
                <a:gd name="connsiteX2" fmla="*/ 787047 w 1571606"/>
                <a:gd name="connsiteY2" fmla="*/ 1423647 h 1571606"/>
                <a:gd name="connsiteX3" fmla="*/ 1423647 w 1571606"/>
                <a:gd name="connsiteY3" fmla="*/ 787047 h 1571606"/>
                <a:gd name="connsiteX4" fmla="*/ 787047 w 1571606"/>
                <a:gd name="connsiteY4" fmla="*/ 150446 h 1571606"/>
                <a:gd name="connsiteX5" fmla="*/ 787047 w 1571606"/>
                <a:gd name="connsiteY5" fmla="*/ 1543009 h 1571606"/>
                <a:gd name="connsiteX6" fmla="*/ 31084 w 1571606"/>
                <a:gd name="connsiteY6" fmla="*/ 787047 h 1571606"/>
                <a:gd name="connsiteX7" fmla="*/ 787047 w 1571606"/>
                <a:gd name="connsiteY7" fmla="*/ 31084 h 1571606"/>
                <a:gd name="connsiteX8" fmla="*/ 1543009 w 1571606"/>
                <a:gd name="connsiteY8" fmla="*/ 787047 h 1571606"/>
                <a:gd name="connsiteX9" fmla="*/ 787047 w 1571606"/>
                <a:gd name="connsiteY9" fmla="*/ 1543009 h 1571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1606" h="1571606">
                  <a:moveTo>
                    <a:pt x="787047" y="150446"/>
                  </a:moveTo>
                  <a:cubicBezTo>
                    <a:pt x="434927" y="150446"/>
                    <a:pt x="150446" y="434927"/>
                    <a:pt x="150446" y="787047"/>
                  </a:cubicBezTo>
                  <a:cubicBezTo>
                    <a:pt x="150446" y="1139166"/>
                    <a:pt x="434927" y="1423647"/>
                    <a:pt x="787047" y="1423647"/>
                  </a:cubicBezTo>
                  <a:cubicBezTo>
                    <a:pt x="1139166" y="1423647"/>
                    <a:pt x="1423647" y="1139166"/>
                    <a:pt x="1423647" y="787047"/>
                  </a:cubicBezTo>
                  <a:cubicBezTo>
                    <a:pt x="1423647" y="434927"/>
                    <a:pt x="1139166" y="150446"/>
                    <a:pt x="787047" y="150446"/>
                  </a:cubicBezTo>
                  <a:close/>
                  <a:moveTo>
                    <a:pt x="787047" y="1543009"/>
                  </a:moveTo>
                  <a:cubicBezTo>
                    <a:pt x="369278" y="1543009"/>
                    <a:pt x="31084" y="1204815"/>
                    <a:pt x="31084" y="787047"/>
                  </a:cubicBezTo>
                  <a:cubicBezTo>
                    <a:pt x="31084" y="369278"/>
                    <a:pt x="369278" y="31084"/>
                    <a:pt x="787047" y="31084"/>
                  </a:cubicBezTo>
                  <a:cubicBezTo>
                    <a:pt x="1204815" y="31084"/>
                    <a:pt x="1543009" y="369278"/>
                    <a:pt x="1543009" y="787047"/>
                  </a:cubicBezTo>
                  <a:cubicBezTo>
                    <a:pt x="1543009" y="1204815"/>
                    <a:pt x="1204815" y="1543009"/>
                    <a:pt x="787047" y="1543009"/>
                  </a:cubicBezTo>
                  <a:close/>
                </a:path>
              </a:pathLst>
            </a:custGeom>
            <a:grpFill/>
            <a:ln w="19844"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B5C7FA1A-CDA9-4E62-B3E5-3556993F2435}"/>
                </a:ext>
              </a:extLst>
            </p:cNvPr>
            <p:cNvSpPr/>
            <p:nvPr/>
          </p:nvSpPr>
          <p:spPr>
            <a:xfrm>
              <a:off x="4102341" y="3146666"/>
              <a:ext cx="1014581" cy="1014581"/>
            </a:xfrm>
            <a:custGeom>
              <a:avLst/>
              <a:gdLst>
                <a:gd name="connsiteX0" fmla="*/ 906409 w 1014581"/>
                <a:gd name="connsiteY0" fmla="*/ 349384 h 1014581"/>
                <a:gd name="connsiteX1" fmla="*/ 667684 w 1014581"/>
                <a:gd name="connsiteY1" fmla="*/ 349384 h 1014581"/>
                <a:gd name="connsiteX2" fmla="*/ 667684 w 1014581"/>
                <a:gd name="connsiteY2" fmla="*/ 110659 h 1014581"/>
                <a:gd name="connsiteX3" fmla="*/ 588109 w 1014581"/>
                <a:gd name="connsiteY3" fmla="*/ 31084 h 1014581"/>
                <a:gd name="connsiteX4" fmla="*/ 428959 w 1014581"/>
                <a:gd name="connsiteY4" fmla="*/ 31084 h 1014581"/>
                <a:gd name="connsiteX5" fmla="*/ 349384 w 1014581"/>
                <a:gd name="connsiteY5" fmla="*/ 110659 h 1014581"/>
                <a:gd name="connsiteX6" fmla="*/ 349384 w 1014581"/>
                <a:gd name="connsiteY6" fmla="*/ 349384 h 1014581"/>
                <a:gd name="connsiteX7" fmla="*/ 110659 w 1014581"/>
                <a:gd name="connsiteY7" fmla="*/ 349384 h 1014581"/>
                <a:gd name="connsiteX8" fmla="*/ 31084 w 1014581"/>
                <a:gd name="connsiteY8" fmla="*/ 428959 h 1014581"/>
                <a:gd name="connsiteX9" fmla="*/ 31084 w 1014581"/>
                <a:gd name="connsiteY9" fmla="*/ 588109 h 1014581"/>
                <a:gd name="connsiteX10" fmla="*/ 110659 w 1014581"/>
                <a:gd name="connsiteY10" fmla="*/ 667684 h 1014581"/>
                <a:gd name="connsiteX11" fmla="*/ 349384 w 1014581"/>
                <a:gd name="connsiteY11" fmla="*/ 667684 h 1014581"/>
                <a:gd name="connsiteX12" fmla="*/ 349384 w 1014581"/>
                <a:gd name="connsiteY12" fmla="*/ 906409 h 1014581"/>
                <a:gd name="connsiteX13" fmla="*/ 428959 w 1014581"/>
                <a:gd name="connsiteY13" fmla="*/ 985984 h 1014581"/>
                <a:gd name="connsiteX14" fmla="*/ 588109 w 1014581"/>
                <a:gd name="connsiteY14" fmla="*/ 985984 h 1014581"/>
                <a:gd name="connsiteX15" fmla="*/ 667684 w 1014581"/>
                <a:gd name="connsiteY15" fmla="*/ 906409 h 1014581"/>
                <a:gd name="connsiteX16" fmla="*/ 667684 w 1014581"/>
                <a:gd name="connsiteY16" fmla="*/ 667684 h 1014581"/>
                <a:gd name="connsiteX17" fmla="*/ 906409 w 1014581"/>
                <a:gd name="connsiteY17" fmla="*/ 667684 h 1014581"/>
                <a:gd name="connsiteX18" fmla="*/ 985984 w 1014581"/>
                <a:gd name="connsiteY18" fmla="*/ 588109 h 1014581"/>
                <a:gd name="connsiteX19" fmla="*/ 985984 w 1014581"/>
                <a:gd name="connsiteY19" fmla="*/ 428959 h 1014581"/>
                <a:gd name="connsiteX20" fmla="*/ 906409 w 1014581"/>
                <a:gd name="connsiteY20" fmla="*/ 349384 h 1014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14581" h="1014581">
                  <a:moveTo>
                    <a:pt x="906409" y="349384"/>
                  </a:moveTo>
                  <a:lnTo>
                    <a:pt x="667684" y="349384"/>
                  </a:lnTo>
                  <a:lnTo>
                    <a:pt x="667684" y="110659"/>
                  </a:lnTo>
                  <a:cubicBezTo>
                    <a:pt x="667684" y="66893"/>
                    <a:pt x="631875" y="31084"/>
                    <a:pt x="588109" y="31084"/>
                  </a:cubicBezTo>
                  <a:lnTo>
                    <a:pt x="428959" y="31084"/>
                  </a:lnTo>
                  <a:cubicBezTo>
                    <a:pt x="385193" y="31084"/>
                    <a:pt x="349384" y="66893"/>
                    <a:pt x="349384" y="110659"/>
                  </a:cubicBezTo>
                  <a:lnTo>
                    <a:pt x="349384" y="349384"/>
                  </a:lnTo>
                  <a:lnTo>
                    <a:pt x="110659" y="349384"/>
                  </a:lnTo>
                  <a:cubicBezTo>
                    <a:pt x="66893" y="349384"/>
                    <a:pt x="31084" y="385193"/>
                    <a:pt x="31084" y="428959"/>
                  </a:cubicBezTo>
                  <a:lnTo>
                    <a:pt x="31084" y="588109"/>
                  </a:lnTo>
                  <a:cubicBezTo>
                    <a:pt x="31084" y="631875"/>
                    <a:pt x="66893" y="667684"/>
                    <a:pt x="110659" y="667684"/>
                  </a:cubicBezTo>
                  <a:lnTo>
                    <a:pt x="349384" y="667684"/>
                  </a:lnTo>
                  <a:lnTo>
                    <a:pt x="349384" y="906409"/>
                  </a:lnTo>
                  <a:cubicBezTo>
                    <a:pt x="349384" y="950175"/>
                    <a:pt x="385193" y="985984"/>
                    <a:pt x="428959" y="985984"/>
                  </a:cubicBezTo>
                  <a:lnTo>
                    <a:pt x="588109" y="985984"/>
                  </a:lnTo>
                  <a:cubicBezTo>
                    <a:pt x="631875" y="985984"/>
                    <a:pt x="667684" y="950175"/>
                    <a:pt x="667684" y="906409"/>
                  </a:cubicBezTo>
                  <a:lnTo>
                    <a:pt x="667684" y="667684"/>
                  </a:lnTo>
                  <a:lnTo>
                    <a:pt x="906409" y="667684"/>
                  </a:lnTo>
                  <a:cubicBezTo>
                    <a:pt x="950175" y="667684"/>
                    <a:pt x="985984" y="631875"/>
                    <a:pt x="985984" y="588109"/>
                  </a:cubicBezTo>
                  <a:lnTo>
                    <a:pt x="985984" y="428959"/>
                  </a:lnTo>
                  <a:cubicBezTo>
                    <a:pt x="985984" y="385193"/>
                    <a:pt x="950175" y="349384"/>
                    <a:pt x="906409" y="349384"/>
                  </a:cubicBezTo>
                  <a:close/>
                </a:path>
              </a:pathLst>
            </a:custGeom>
            <a:grpFill/>
            <a:ln w="19844" cap="flat">
              <a:noFill/>
              <a:prstDash val="solid"/>
              <a:miter/>
            </a:ln>
          </p:spPr>
          <p:txBody>
            <a:bodyPr rtlCol="0" anchor="ctr"/>
            <a:lstStyle/>
            <a:p>
              <a:endParaRPr lang="en-US"/>
            </a:p>
          </p:txBody>
        </p:sp>
      </p:grpSp>
      <p:grpSp>
        <p:nvGrpSpPr>
          <p:cNvPr id="46" name="Group 45">
            <a:extLst>
              <a:ext uri="{FF2B5EF4-FFF2-40B4-BE49-F238E27FC236}">
                <a16:creationId xmlns:a16="http://schemas.microsoft.com/office/drawing/2014/main" id="{A27AC4A3-ECFD-40AD-B5CD-4D314AFE634B}"/>
              </a:ext>
            </a:extLst>
          </p:cNvPr>
          <p:cNvGrpSpPr/>
          <p:nvPr/>
        </p:nvGrpSpPr>
        <p:grpSpPr>
          <a:xfrm>
            <a:off x="635578" y="2033949"/>
            <a:ext cx="2026125" cy="1977927"/>
            <a:chOff x="635578" y="2033949"/>
            <a:chExt cx="2026125" cy="1977927"/>
          </a:xfrm>
        </p:grpSpPr>
        <p:grpSp>
          <p:nvGrpSpPr>
            <p:cNvPr id="10" name="Graphic 4" descr="Employee Badge">
              <a:extLst>
                <a:ext uri="{FF2B5EF4-FFF2-40B4-BE49-F238E27FC236}">
                  <a16:creationId xmlns:a16="http://schemas.microsoft.com/office/drawing/2014/main" id="{D285C598-26BB-46B2-8272-37CDE8A310E9}"/>
                </a:ext>
              </a:extLst>
            </p:cNvPr>
            <p:cNvGrpSpPr/>
            <p:nvPr/>
          </p:nvGrpSpPr>
          <p:grpSpPr>
            <a:xfrm>
              <a:off x="635578" y="2033949"/>
              <a:ext cx="1909800" cy="1909800"/>
              <a:chOff x="3355975" y="2400300"/>
              <a:chExt cx="1909800" cy="1909800"/>
            </a:xfrm>
            <a:solidFill>
              <a:srgbClr val="A3AB16"/>
            </a:solidFill>
          </p:grpSpPr>
          <p:sp>
            <p:nvSpPr>
              <p:cNvPr id="11" name="Freeform: Shape 10">
                <a:extLst>
                  <a:ext uri="{FF2B5EF4-FFF2-40B4-BE49-F238E27FC236}">
                    <a16:creationId xmlns:a16="http://schemas.microsoft.com/office/drawing/2014/main" id="{99C18A8C-9EB1-4D50-A3FD-F062E9A31BB3}"/>
                  </a:ext>
                </a:extLst>
              </p:cNvPr>
              <p:cNvSpPr/>
              <p:nvPr/>
            </p:nvSpPr>
            <p:spPr>
              <a:xfrm>
                <a:off x="4176592" y="2663892"/>
                <a:ext cx="258619" cy="338194"/>
              </a:xfrm>
              <a:custGeom>
                <a:avLst/>
                <a:gdLst>
                  <a:gd name="connsiteX0" fmla="*/ 174070 w 258618"/>
                  <a:gd name="connsiteY0" fmla="*/ 333220 h 338193"/>
                  <a:gd name="connsiteX1" fmla="*/ 94495 w 258618"/>
                  <a:gd name="connsiteY1" fmla="*/ 333220 h 338193"/>
                  <a:gd name="connsiteX2" fmla="*/ 14920 w 258618"/>
                  <a:gd name="connsiteY2" fmla="*/ 253645 h 338193"/>
                  <a:gd name="connsiteX3" fmla="*/ 14920 w 258618"/>
                  <a:gd name="connsiteY3" fmla="*/ 94495 h 338193"/>
                  <a:gd name="connsiteX4" fmla="*/ 94495 w 258618"/>
                  <a:gd name="connsiteY4" fmla="*/ 14920 h 338193"/>
                  <a:gd name="connsiteX5" fmla="*/ 174070 w 258618"/>
                  <a:gd name="connsiteY5" fmla="*/ 14920 h 338193"/>
                  <a:gd name="connsiteX6" fmla="*/ 253645 w 258618"/>
                  <a:gd name="connsiteY6" fmla="*/ 94495 h 338193"/>
                  <a:gd name="connsiteX7" fmla="*/ 253645 w 258618"/>
                  <a:gd name="connsiteY7" fmla="*/ 253645 h 338193"/>
                  <a:gd name="connsiteX8" fmla="*/ 174070 w 258618"/>
                  <a:gd name="connsiteY8" fmla="*/ 333220 h 338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618" h="338193">
                    <a:moveTo>
                      <a:pt x="174070" y="333220"/>
                    </a:moveTo>
                    <a:lnTo>
                      <a:pt x="94495" y="333220"/>
                    </a:lnTo>
                    <a:cubicBezTo>
                      <a:pt x="50729" y="333220"/>
                      <a:pt x="14920" y="297412"/>
                      <a:pt x="14920" y="253645"/>
                    </a:cubicBezTo>
                    <a:lnTo>
                      <a:pt x="14920" y="94495"/>
                    </a:lnTo>
                    <a:cubicBezTo>
                      <a:pt x="14920" y="50729"/>
                      <a:pt x="50729" y="14920"/>
                      <a:pt x="94495" y="14920"/>
                    </a:cubicBezTo>
                    <a:lnTo>
                      <a:pt x="174070" y="14920"/>
                    </a:lnTo>
                    <a:cubicBezTo>
                      <a:pt x="217837" y="14920"/>
                      <a:pt x="253645" y="50729"/>
                      <a:pt x="253645" y="94495"/>
                    </a:cubicBezTo>
                    <a:lnTo>
                      <a:pt x="253645" y="253645"/>
                    </a:lnTo>
                    <a:cubicBezTo>
                      <a:pt x="253645" y="297412"/>
                      <a:pt x="217837" y="333220"/>
                      <a:pt x="174070" y="333220"/>
                    </a:cubicBez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EE3017D3-165F-4C2C-BF78-713E08716513}"/>
                  </a:ext>
                </a:extLst>
              </p:cNvPr>
              <p:cNvSpPr/>
              <p:nvPr/>
            </p:nvSpPr>
            <p:spPr>
              <a:xfrm>
                <a:off x="3500205" y="2902617"/>
                <a:ext cx="1611394" cy="1133944"/>
              </a:xfrm>
              <a:custGeom>
                <a:avLst/>
                <a:gdLst>
                  <a:gd name="connsiteX0" fmla="*/ 1447270 w 1611393"/>
                  <a:gd name="connsiteY0" fmla="*/ 492370 h 1133943"/>
                  <a:gd name="connsiteX1" fmla="*/ 969820 w 1611393"/>
                  <a:gd name="connsiteY1" fmla="*/ 492370 h 1133943"/>
                  <a:gd name="connsiteX2" fmla="*/ 969820 w 1611393"/>
                  <a:gd name="connsiteY2" fmla="*/ 412795 h 1133943"/>
                  <a:gd name="connsiteX3" fmla="*/ 1447270 w 1611393"/>
                  <a:gd name="connsiteY3" fmla="*/ 412795 h 1133943"/>
                  <a:gd name="connsiteX4" fmla="*/ 1447270 w 1611393"/>
                  <a:gd name="connsiteY4" fmla="*/ 492370 h 1133943"/>
                  <a:gd name="connsiteX5" fmla="*/ 1447270 w 1611393"/>
                  <a:gd name="connsiteY5" fmla="*/ 731095 h 1133943"/>
                  <a:gd name="connsiteX6" fmla="*/ 969820 w 1611393"/>
                  <a:gd name="connsiteY6" fmla="*/ 731095 h 1133943"/>
                  <a:gd name="connsiteX7" fmla="*/ 969820 w 1611393"/>
                  <a:gd name="connsiteY7" fmla="*/ 651520 h 1133943"/>
                  <a:gd name="connsiteX8" fmla="*/ 1447270 w 1611393"/>
                  <a:gd name="connsiteY8" fmla="*/ 651520 h 1133943"/>
                  <a:gd name="connsiteX9" fmla="*/ 1447270 w 1611393"/>
                  <a:gd name="connsiteY9" fmla="*/ 731095 h 1133943"/>
                  <a:gd name="connsiteX10" fmla="*/ 1447270 w 1611393"/>
                  <a:gd name="connsiteY10" fmla="*/ 969820 h 1133943"/>
                  <a:gd name="connsiteX11" fmla="*/ 969820 w 1611393"/>
                  <a:gd name="connsiteY11" fmla="*/ 969820 h 1133943"/>
                  <a:gd name="connsiteX12" fmla="*/ 969820 w 1611393"/>
                  <a:gd name="connsiteY12" fmla="*/ 890245 h 1133943"/>
                  <a:gd name="connsiteX13" fmla="*/ 1447270 w 1611393"/>
                  <a:gd name="connsiteY13" fmla="*/ 890245 h 1133943"/>
                  <a:gd name="connsiteX14" fmla="*/ 1447270 w 1611393"/>
                  <a:gd name="connsiteY14" fmla="*/ 969820 h 1133943"/>
                  <a:gd name="connsiteX15" fmla="*/ 810670 w 1611393"/>
                  <a:gd name="connsiteY15" fmla="*/ 969820 h 1133943"/>
                  <a:gd name="connsiteX16" fmla="*/ 174070 w 1611393"/>
                  <a:gd name="connsiteY16" fmla="*/ 969820 h 1133943"/>
                  <a:gd name="connsiteX17" fmla="*/ 174070 w 1611393"/>
                  <a:gd name="connsiteY17" fmla="*/ 810670 h 1133943"/>
                  <a:gd name="connsiteX18" fmla="*/ 205900 w 1611393"/>
                  <a:gd name="connsiteY18" fmla="*/ 747010 h 1133943"/>
                  <a:gd name="connsiteX19" fmla="*/ 361072 w 1611393"/>
                  <a:gd name="connsiteY19" fmla="*/ 671414 h 1133943"/>
                  <a:gd name="connsiteX20" fmla="*/ 492370 w 1611393"/>
                  <a:gd name="connsiteY20" fmla="*/ 651520 h 1133943"/>
                  <a:gd name="connsiteX21" fmla="*/ 623669 w 1611393"/>
                  <a:gd name="connsiteY21" fmla="*/ 671414 h 1133943"/>
                  <a:gd name="connsiteX22" fmla="*/ 778840 w 1611393"/>
                  <a:gd name="connsiteY22" fmla="*/ 747010 h 1133943"/>
                  <a:gd name="connsiteX23" fmla="*/ 810670 w 1611393"/>
                  <a:gd name="connsiteY23" fmla="*/ 810670 h 1133943"/>
                  <a:gd name="connsiteX24" fmla="*/ 810670 w 1611393"/>
                  <a:gd name="connsiteY24" fmla="*/ 969820 h 1133943"/>
                  <a:gd name="connsiteX25" fmla="*/ 492370 w 1611393"/>
                  <a:gd name="connsiteY25" fmla="*/ 293433 h 1133943"/>
                  <a:gd name="connsiteX26" fmla="*/ 651520 w 1611393"/>
                  <a:gd name="connsiteY26" fmla="*/ 452583 h 1133943"/>
                  <a:gd name="connsiteX27" fmla="*/ 492370 w 1611393"/>
                  <a:gd name="connsiteY27" fmla="*/ 611733 h 1133943"/>
                  <a:gd name="connsiteX28" fmla="*/ 333220 w 1611393"/>
                  <a:gd name="connsiteY28" fmla="*/ 452583 h 1133943"/>
                  <a:gd name="connsiteX29" fmla="*/ 492370 w 1611393"/>
                  <a:gd name="connsiteY29" fmla="*/ 293433 h 1133943"/>
                  <a:gd name="connsiteX30" fmla="*/ 1526845 w 1611393"/>
                  <a:gd name="connsiteY30" fmla="*/ 14920 h 1133943"/>
                  <a:gd name="connsiteX31" fmla="*/ 1009608 w 1611393"/>
                  <a:gd name="connsiteY31" fmla="*/ 14920 h 1133943"/>
                  <a:gd name="connsiteX32" fmla="*/ 850458 w 1611393"/>
                  <a:gd name="connsiteY32" fmla="*/ 174070 h 1133943"/>
                  <a:gd name="connsiteX33" fmla="*/ 770883 w 1611393"/>
                  <a:gd name="connsiteY33" fmla="*/ 174070 h 1133943"/>
                  <a:gd name="connsiteX34" fmla="*/ 611733 w 1611393"/>
                  <a:gd name="connsiteY34" fmla="*/ 14920 h 1133943"/>
                  <a:gd name="connsiteX35" fmla="*/ 94495 w 1611393"/>
                  <a:gd name="connsiteY35" fmla="*/ 14920 h 1133943"/>
                  <a:gd name="connsiteX36" fmla="*/ 14920 w 1611393"/>
                  <a:gd name="connsiteY36" fmla="*/ 94495 h 1133943"/>
                  <a:gd name="connsiteX37" fmla="*/ 14920 w 1611393"/>
                  <a:gd name="connsiteY37" fmla="*/ 1049395 h 1133943"/>
                  <a:gd name="connsiteX38" fmla="*/ 94495 w 1611393"/>
                  <a:gd name="connsiteY38" fmla="*/ 1128970 h 1133943"/>
                  <a:gd name="connsiteX39" fmla="*/ 1526845 w 1611393"/>
                  <a:gd name="connsiteY39" fmla="*/ 1128970 h 1133943"/>
                  <a:gd name="connsiteX40" fmla="*/ 1606420 w 1611393"/>
                  <a:gd name="connsiteY40" fmla="*/ 1049395 h 1133943"/>
                  <a:gd name="connsiteX41" fmla="*/ 1606420 w 1611393"/>
                  <a:gd name="connsiteY41" fmla="*/ 94495 h 1133943"/>
                  <a:gd name="connsiteX42" fmla="*/ 1526845 w 1611393"/>
                  <a:gd name="connsiteY42" fmla="*/ 14920 h 1133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11393" h="1133943">
                    <a:moveTo>
                      <a:pt x="1447270" y="492370"/>
                    </a:moveTo>
                    <a:lnTo>
                      <a:pt x="969820" y="492370"/>
                    </a:lnTo>
                    <a:lnTo>
                      <a:pt x="969820" y="412795"/>
                    </a:lnTo>
                    <a:lnTo>
                      <a:pt x="1447270" y="412795"/>
                    </a:lnTo>
                    <a:lnTo>
                      <a:pt x="1447270" y="492370"/>
                    </a:lnTo>
                    <a:close/>
                    <a:moveTo>
                      <a:pt x="1447270" y="731095"/>
                    </a:moveTo>
                    <a:lnTo>
                      <a:pt x="969820" y="731095"/>
                    </a:lnTo>
                    <a:lnTo>
                      <a:pt x="969820" y="651520"/>
                    </a:lnTo>
                    <a:lnTo>
                      <a:pt x="1447270" y="651520"/>
                    </a:lnTo>
                    <a:lnTo>
                      <a:pt x="1447270" y="731095"/>
                    </a:lnTo>
                    <a:close/>
                    <a:moveTo>
                      <a:pt x="1447270" y="969820"/>
                    </a:moveTo>
                    <a:lnTo>
                      <a:pt x="969820" y="969820"/>
                    </a:lnTo>
                    <a:lnTo>
                      <a:pt x="969820" y="890245"/>
                    </a:lnTo>
                    <a:lnTo>
                      <a:pt x="1447270" y="890245"/>
                    </a:lnTo>
                    <a:lnTo>
                      <a:pt x="1447270" y="969820"/>
                    </a:lnTo>
                    <a:close/>
                    <a:moveTo>
                      <a:pt x="810670" y="969820"/>
                    </a:moveTo>
                    <a:lnTo>
                      <a:pt x="174070" y="969820"/>
                    </a:lnTo>
                    <a:lnTo>
                      <a:pt x="174070" y="810670"/>
                    </a:lnTo>
                    <a:cubicBezTo>
                      <a:pt x="174070" y="786798"/>
                      <a:pt x="186007" y="762925"/>
                      <a:pt x="205900" y="747010"/>
                    </a:cubicBezTo>
                    <a:cubicBezTo>
                      <a:pt x="249667" y="715180"/>
                      <a:pt x="305369" y="687329"/>
                      <a:pt x="361072" y="671414"/>
                    </a:cubicBezTo>
                    <a:cubicBezTo>
                      <a:pt x="404838" y="659478"/>
                      <a:pt x="448604" y="651520"/>
                      <a:pt x="492370" y="651520"/>
                    </a:cubicBezTo>
                    <a:cubicBezTo>
                      <a:pt x="540115" y="651520"/>
                      <a:pt x="583882" y="659478"/>
                      <a:pt x="623669" y="671414"/>
                    </a:cubicBezTo>
                    <a:cubicBezTo>
                      <a:pt x="679372" y="687329"/>
                      <a:pt x="735074" y="711202"/>
                      <a:pt x="778840" y="747010"/>
                    </a:cubicBezTo>
                    <a:cubicBezTo>
                      <a:pt x="798734" y="762925"/>
                      <a:pt x="810670" y="786798"/>
                      <a:pt x="810670" y="810670"/>
                    </a:cubicBezTo>
                    <a:lnTo>
                      <a:pt x="810670" y="969820"/>
                    </a:lnTo>
                    <a:close/>
                    <a:moveTo>
                      <a:pt x="492370" y="293433"/>
                    </a:moveTo>
                    <a:cubicBezTo>
                      <a:pt x="579903" y="293433"/>
                      <a:pt x="651520" y="365050"/>
                      <a:pt x="651520" y="452583"/>
                    </a:cubicBezTo>
                    <a:cubicBezTo>
                      <a:pt x="651520" y="540115"/>
                      <a:pt x="579903" y="611733"/>
                      <a:pt x="492370" y="611733"/>
                    </a:cubicBezTo>
                    <a:cubicBezTo>
                      <a:pt x="404838" y="611733"/>
                      <a:pt x="333220" y="540115"/>
                      <a:pt x="333220" y="452583"/>
                    </a:cubicBezTo>
                    <a:cubicBezTo>
                      <a:pt x="333220" y="365050"/>
                      <a:pt x="404838" y="293433"/>
                      <a:pt x="492370" y="293433"/>
                    </a:cubicBezTo>
                    <a:close/>
                    <a:moveTo>
                      <a:pt x="1526845" y="14920"/>
                    </a:moveTo>
                    <a:lnTo>
                      <a:pt x="1009608" y="14920"/>
                    </a:lnTo>
                    <a:cubicBezTo>
                      <a:pt x="1009608" y="102453"/>
                      <a:pt x="937990" y="174070"/>
                      <a:pt x="850458" y="174070"/>
                    </a:cubicBezTo>
                    <a:lnTo>
                      <a:pt x="770883" y="174070"/>
                    </a:lnTo>
                    <a:cubicBezTo>
                      <a:pt x="683350" y="174070"/>
                      <a:pt x="611733" y="102453"/>
                      <a:pt x="611733" y="14920"/>
                    </a:cubicBezTo>
                    <a:lnTo>
                      <a:pt x="94495" y="14920"/>
                    </a:lnTo>
                    <a:cubicBezTo>
                      <a:pt x="50729" y="14920"/>
                      <a:pt x="14920" y="50729"/>
                      <a:pt x="14920" y="94495"/>
                    </a:cubicBezTo>
                    <a:lnTo>
                      <a:pt x="14920" y="1049395"/>
                    </a:lnTo>
                    <a:cubicBezTo>
                      <a:pt x="14920" y="1093162"/>
                      <a:pt x="50729" y="1128970"/>
                      <a:pt x="94495" y="1128970"/>
                    </a:cubicBezTo>
                    <a:lnTo>
                      <a:pt x="1526845" y="1128970"/>
                    </a:lnTo>
                    <a:cubicBezTo>
                      <a:pt x="1570612" y="1128970"/>
                      <a:pt x="1606420" y="1093162"/>
                      <a:pt x="1606420" y="1049395"/>
                    </a:cubicBezTo>
                    <a:lnTo>
                      <a:pt x="1606420" y="94495"/>
                    </a:lnTo>
                    <a:cubicBezTo>
                      <a:pt x="1606420" y="50729"/>
                      <a:pt x="1570612" y="14920"/>
                      <a:pt x="1526845" y="14920"/>
                    </a:cubicBezTo>
                    <a:close/>
                  </a:path>
                </a:pathLst>
              </a:custGeom>
              <a:grpFill/>
              <a:ln w="9525" cap="flat">
                <a:noFill/>
                <a:prstDash val="solid"/>
                <a:miter/>
              </a:ln>
            </p:spPr>
            <p:txBody>
              <a:bodyPr rtlCol="0" anchor="ctr"/>
              <a:lstStyle/>
              <a:p>
                <a:endParaRPr lang="en-US"/>
              </a:p>
            </p:txBody>
          </p:sp>
        </p:grpSp>
        <p:sp>
          <p:nvSpPr>
            <p:cNvPr id="39" name="Cross 38">
              <a:extLst>
                <a:ext uri="{FF2B5EF4-FFF2-40B4-BE49-F238E27FC236}">
                  <a16:creationId xmlns:a16="http://schemas.microsoft.com/office/drawing/2014/main" id="{F04E08BE-5C16-430D-9BC3-8AB6F9BE2009}"/>
                </a:ext>
              </a:extLst>
            </p:cNvPr>
            <p:cNvSpPr/>
            <p:nvPr/>
          </p:nvSpPr>
          <p:spPr>
            <a:xfrm rot="2626093">
              <a:off x="1800058" y="3150231"/>
              <a:ext cx="861645" cy="861645"/>
            </a:xfrm>
            <a:prstGeom prst="plus">
              <a:avLst>
                <a:gd name="adj" fmla="val 35612"/>
              </a:avLst>
            </a:prstGeom>
            <a:solidFill>
              <a:srgbClr val="D932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48" name="TextBox 47">
            <a:extLst>
              <a:ext uri="{FF2B5EF4-FFF2-40B4-BE49-F238E27FC236}">
                <a16:creationId xmlns:a16="http://schemas.microsoft.com/office/drawing/2014/main" id="{1D38C346-93E1-41FE-A8C2-DA43419A220F}"/>
              </a:ext>
            </a:extLst>
          </p:cNvPr>
          <p:cNvSpPr txBox="1"/>
          <p:nvPr/>
        </p:nvSpPr>
        <p:spPr>
          <a:xfrm>
            <a:off x="364446" y="3922526"/>
            <a:ext cx="2514600" cy="923330"/>
          </a:xfrm>
          <a:prstGeom prst="rect">
            <a:avLst/>
          </a:prstGeom>
          <a:noFill/>
        </p:spPr>
        <p:txBody>
          <a:bodyPr wrap="square" rtlCol="0">
            <a:spAutoFit/>
          </a:bodyPr>
          <a:lstStyle/>
          <a:p>
            <a:pPr algn="ctr"/>
            <a:r>
              <a:rPr lang="en-US" dirty="0">
                <a:solidFill>
                  <a:srgbClr val="717175"/>
                </a:solidFill>
              </a:rPr>
              <a:t>Unpaid Leave </a:t>
            </a:r>
          </a:p>
          <a:p>
            <a:pPr algn="ctr"/>
            <a:r>
              <a:rPr lang="en-US" dirty="0">
                <a:solidFill>
                  <a:srgbClr val="717175"/>
                </a:solidFill>
              </a:rPr>
              <a:t>Permitted with </a:t>
            </a:r>
          </a:p>
          <a:p>
            <a:pPr algn="ctr"/>
            <a:r>
              <a:rPr lang="en-US" dirty="0">
                <a:solidFill>
                  <a:srgbClr val="717175"/>
                </a:solidFill>
              </a:rPr>
              <a:t>Advance Notice</a:t>
            </a:r>
          </a:p>
        </p:txBody>
      </p:sp>
      <p:sp>
        <p:nvSpPr>
          <p:cNvPr id="49" name="TextBox 48">
            <a:extLst>
              <a:ext uri="{FF2B5EF4-FFF2-40B4-BE49-F238E27FC236}">
                <a16:creationId xmlns:a16="http://schemas.microsoft.com/office/drawing/2014/main" id="{CC359DD2-EC2C-47C3-99BF-C091400C4062}"/>
              </a:ext>
            </a:extLst>
          </p:cNvPr>
          <p:cNvSpPr txBox="1"/>
          <p:nvPr/>
        </p:nvSpPr>
        <p:spPr>
          <a:xfrm>
            <a:off x="2618042" y="3920589"/>
            <a:ext cx="2514600" cy="923330"/>
          </a:xfrm>
          <a:prstGeom prst="rect">
            <a:avLst/>
          </a:prstGeom>
          <a:noFill/>
        </p:spPr>
        <p:txBody>
          <a:bodyPr wrap="square" rtlCol="0">
            <a:spAutoFit/>
          </a:bodyPr>
          <a:lstStyle/>
          <a:p>
            <a:pPr algn="ctr"/>
            <a:r>
              <a:rPr lang="en-US" dirty="0">
                <a:solidFill>
                  <a:srgbClr val="717175"/>
                </a:solidFill>
              </a:rPr>
              <a:t>Coverage for </a:t>
            </a:r>
          </a:p>
          <a:p>
            <a:pPr algn="ctr"/>
            <a:r>
              <a:rPr lang="en-US" dirty="0">
                <a:solidFill>
                  <a:srgbClr val="717175"/>
                </a:solidFill>
              </a:rPr>
              <a:t>Up to </a:t>
            </a:r>
          </a:p>
          <a:p>
            <a:pPr algn="ctr"/>
            <a:r>
              <a:rPr lang="en-US" dirty="0">
                <a:solidFill>
                  <a:srgbClr val="717175"/>
                </a:solidFill>
              </a:rPr>
              <a:t>30 Days</a:t>
            </a:r>
          </a:p>
        </p:txBody>
      </p:sp>
      <p:sp>
        <p:nvSpPr>
          <p:cNvPr id="50" name="TextBox 49">
            <a:extLst>
              <a:ext uri="{FF2B5EF4-FFF2-40B4-BE49-F238E27FC236}">
                <a16:creationId xmlns:a16="http://schemas.microsoft.com/office/drawing/2014/main" id="{E9041C1C-7BA7-467E-9665-D0346E88451F}"/>
              </a:ext>
            </a:extLst>
          </p:cNvPr>
          <p:cNvSpPr txBox="1"/>
          <p:nvPr/>
        </p:nvSpPr>
        <p:spPr>
          <a:xfrm>
            <a:off x="4773598" y="3918652"/>
            <a:ext cx="2514600" cy="923330"/>
          </a:xfrm>
          <a:prstGeom prst="rect">
            <a:avLst/>
          </a:prstGeom>
          <a:noFill/>
        </p:spPr>
        <p:txBody>
          <a:bodyPr wrap="square" rtlCol="0">
            <a:spAutoFit/>
          </a:bodyPr>
          <a:lstStyle/>
          <a:p>
            <a:pPr algn="ctr"/>
            <a:r>
              <a:rPr lang="en-US" dirty="0">
                <a:solidFill>
                  <a:srgbClr val="717175"/>
                </a:solidFill>
              </a:rPr>
              <a:t>Notify in Advance with Reason, Length, </a:t>
            </a:r>
          </a:p>
          <a:p>
            <a:pPr algn="ctr"/>
            <a:r>
              <a:rPr lang="en-US" dirty="0">
                <a:solidFill>
                  <a:srgbClr val="717175"/>
                </a:solidFill>
              </a:rPr>
              <a:t>and Documents</a:t>
            </a:r>
          </a:p>
        </p:txBody>
      </p:sp>
      <p:sp>
        <p:nvSpPr>
          <p:cNvPr id="47" name="Rectangle 46">
            <a:extLst>
              <a:ext uri="{FF2B5EF4-FFF2-40B4-BE49-F238E27FC236}">
                <a16:creationId xmlns:a16="http://schemas.microsoft.com/office/drawing/2014/main" id="{394B8FBE-D535-49B3-9B6A-4FF282063E30}"/>
              </a:ext>
            </a:extLst>
          </p:cNvPr>
          <p:cNvSpPr/>
          <p:nvPr/>
        </p:nvSpPr>
        <p:spPr>
          <a:xfrm>
            <a:off x="2751344" y="1562100"/>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965462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C8A995-94B2-419E-8C7F-B55CB8409DE2}"/>
              </a:ext>
            </a:extLst>
          </p:cNvPr>
          <p:cNvSpPr>
            <a:spLocks noGrp="1"/>
          </p:cNvSpPr>
          <p:nvPr>
            <p:ph type="title"/>
          </p:nvPr>
        </p:nvSpPr>
        <p:spPr/>
        <p:txBody>
          <a:bodyPr/>
          <a:lstStyle/>
          <a:p>
            <a:r>
              <a:rPr lang="en-US" dirty="0"/>
              <a:t>ABSENTEE POLICY</a:t>
            </a:r>
          </a:p>
        </p:txBody>
      </p:sp>
      <p:grpSp>
        <p:nvGrpSpPr>
          <p:cNvPr id="13" name="Graphic 6" descr="Daily Calendar">
            <a:extLst>
              <a:ext uri="{FF2B5EF4-FFF2-40B4-BE49-F238E27FC236}">
                <a16:creationId xmlns:a16="http://schemas.microsoft.com/office/drawing/2014/main" id="{254001FD-F170-46CE-B523-ED1B3817684B}"/>
              </a:ext>
            </a:extLst>
          </p:cNvPr>
          <p:cNvGrpSpPr/>
          <p:nvPr/>
        </p:nvGrpSpPr>
        <p:grpSpPr>
          <a:xfrm>
            <a:off x="5080972" y="2033949"/>
            <a:ext cx="1909800" cy="1909800"/>
            <a:chOff x="3505975" y="2550300"/>
            <a:chExt cx="1909800" cy="1909800"/>
          </a:xfrm>
          <a:solidFill>
            <a:srgbClr val="A3AB16"/>
          </a:solidFill>
        </p:grpSpPr>
        <p:sp>
          <p:nvSpPr>
            <p:cNvPr id="14" name="Freeform: Shape 13">
              <a:extLst>
                <a:ext uri="{FF2B5EF4-FFF2-40B4-BE49-F238E27FC236}">
                  <a16:creationId xmlns:a16="http://schemas.microsoft.com/office/drawing/2014/main" id="{FEE3BF1F-67BE-45EA-8445-0D2D0C4B8E0A}"/>
                </a:ext>
              </a:extLst>
            </p:cNvPr>
            <p:cNvSpPr/>
            <p:nvPr/>
          </p:nvSpPr>
          <p:spPr>
            <a:xfrm>
              <a:off x="4008292"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6579C4A-CE8E-4B5C-8B66-78146F2B1068}"/>
                </a:ext>
              </a:extLst>
            </p:cNvPr>
            <p:cNvSpPr/>
            <p:nvPr/>
          </p:nvSpPr>
          <p:spPr>
            <a:xfrm>
              <a:off x="3769567" y="3291342"/>
              <a:ext cx="1372669" cy="895219"/>
            </a:xfrm>
            <a:custGeom>
              <a:avLst/>
              <a:gdLst>
                <a:gd name="connsiteX0" fmla="*/ 134283 w 1372668"/>
                <a:gd name="connsiteY0" fmla="*/ 611733 h 895218"/>
                <a:gd name="connsiteX1" fmla="*/ 452583 w 1372668"/>
                <a:gd name="connsiteY1" fmla="*/ 611733 h 895218"/>
                <a:gd name="connsiteX2" fmla="*/ 452583 w 1372668"/>
                <a:gd name="connsiteY2" fmla="*/ 770883 h 895218"/>
                <a:gd name="connsiteX3" fmla="*/ 134283 w 1372668"/>
                <a:gd name="connsiteY3" fmla="*/ 770883 h 895218"/>
                <a:gd name="connsiteX4" fmla="*/ 134283 w 1372668"/>
                <a:gd name="connsiteY4" fmla="*/ 611733 h 895218"/>
                <a:gd name="connsiteX5" fmla="*/ 134283 w 1372668"/>
                <a:gd name="connsiteY5" fmla="*/ 373008 h 895218"/>
                <a:gd name="connsiteX6" fmla="*/ 452583 w 1372668"/>
                <a:gd name="connsiteY6" fmla="*/ 373008 h 895218"/>
                <a:gd name="connsiteX7" fmla="*/ 452583 w 1372668"/>
                <a:gd name="connsiteY7" fmla="*/ 532158 h 895218"/>
                <a:gd name="connsiteX8" fmla="*/ 134283 w 1372668"/>
                <a:gd name="connsiteY8" fmla="*/ 532158 h 895218"/>
                <a:gd name="connsiteX9" fmla="*/ 134283 w 1372668"/>
                <a:gd name="connsiteY9" fmla="*/ 373008 h 895218"/>
                <a:gd name="connsiteX10" fmla="*/ 134283 w 1372668"/>
                <a:gd name="connsiteY10" fmla="*/ 134283 h 895218"/>
                <a:gd name="connsiteX11" fmla="*/ 452583 w 1372668"/>
                <a:gd name="connsiteY11" fmla="*/ 134283 h 895218"/>
                <a:gd name="connsiteX12" fmla="*/ 452583 w 1372668"/>
                <a:gd name="connsiteY12" fmla="*/ 293433 h 895218"/>
                <a:gd name="connsiteX13" fmla="*/ 134283 w 1372668"/>
                <a:gd name="connsiteY13" fmla="*/ 293433 h 895218"/>
                <a:gd name="connsiteX14" fmla="*/ 134283 w 1372668"/>
                <a:gd name="connsiteY14" fmla="*/ 134283 h 895218"/>
                <a:gd name="connsiteX15" fmla="*/ 850458 w 1372668"/>
                <a:gd name="connsiteY15" fmla="*/ 134283 h 895218"/>
                <a:gd name="connsiteX16" fmla="*/ 850458 w 1372668"/>
                <a:gd name="connsiteY16" fmla="*/ 293433 h 895218"/>
                <a:gd name="connsiteX17" fmla="*/ 532158 w 1372668"/>
                <a:gd name="connsiteY17" fmla="*/ 293433 h 895218"/>
                <a:gd name="connsiteX18" fmla="*/ 532158 w 1372668"/>
                <a:gd name="connsiteY18" fmla="*/ 134283 h 895218"/>
                <a:gd name="connsiteX19" fmla="*/ 850458 w 1372668"/>
                <a:gd name="connsiteY19" fmla="*/ 134283 h 895218"/>
                <a:gd name="connsiteX20" fmla="*/ 1248333 w 1372668"/>
                <a:gd name="connsiteY20" fmla="*/ 134283 h 895218"/>
                <a:gd name="connsiteX21" fmla="*/ 1248333 w 1372668"/>
                <a:gd name="connsiteY21" fmla="*/ 293433 h 895218"/>
                <a:gd name="connsiteX22" fmla="*/ 930033 w 1372668"/>
                <a:gd name="connsiteY22" fmla="*/ 293433 h 895218"/>
                <a:gd name="connsiteX23" fmla="*/ 930033 w 1372668"/>
                <a:gd name="connsiteY23" fmla="*/ 134283 h 895218"/>
                <a:gd name="connsiteX24" fmla="*/ 1248333 w 1372668"/>
                <a:gd name="connsiteY24" fmla="*/ 134283 h 895218"/>
                <a:gd name="connsiteX25" fmla="*/ 1248333 w 1372668"/>
                <a:gd name="connsiteY25" fmla="*/ 532158 h 895218"/>
                <a:gd name="connsiteX26" fmla="*/ 930033 w 1372668"/>
                <a:gd name="connsiteY26" fmla="*/ 532158 h 895218"/>
                <a:gd name="connsiteX27" fmla="*/ 930033 w 1372668"/>
                <a:gd name="connsiteY27" fmla="*/ 373008 h 895218"/>
                <a:gd name="connsiteX28" fmla="*/ 1248333 w 1372668"/>
                <a:gd name="connsiteY28" fmla="*/ 373008 h 895218"/>
                <a:gd name="connsiteX29" fmla="*/ 1248333 w 1372668"/>
                <a:gd name="connsiteY29" fmla="*/ 532158 h 895218"/>
                <a:gd name="connsiteX30" fmla="*/ 1248333 w 1372668"/>
                <a:gd name="connsiteY30" fmla="*/ 770883 h 895218"/>
                <a:gd name="connsiteX31" fmla="*/ 930033 w 1372668"/>
                <a:gd name="connsiteY31" fmla="*/ 770883 h 895218"/>
                <a:gd name="connsiteX32" fmla="*/ 930033 w 1372668"/>
                <a:gd name="connsiteY32" fmla="*/ 611733 h 895218"/>
                <a:gd name="connsiteX33" fmla="*/ 1248333 w 1372668"/>
                <a:gd name="connsiteY33" fmla="*/ 611733 h 895218"/>
                <a:gd name="connsiteX34" fmla="*/ 1248333 w 1372668"/>
                <a:gd name="connsiteY34" fmla="*/ 770883 h 895218"/>
                <a:gd name="connsiteX35" fmla="*/ 532158 w 1372668"/>
                <a:gd name="connsiteY35" fmla="*/ 532158 h 895218"/>
                <a:gd name="connsiteX36" fmla="*/ 532158 w 1372668"/>
                <a:gd name="connsiteY36" fmla="*/ 373008 h 895218"/>
                <a:gd name="connsiteX37" fmla="*/ 850458 w 1372668"/>
                <a:gd name="connsiteY37" fmla="*/ 373008 h 895218"/>
                <a:gd name="connsiteX38" fmla="*/ 850458 w 1372668"/>
                <a:gd name="connsiteY38" fmla="*/ 532158 h 895218"/>
                <a:gd name="connsiteX39" fmla="*/ 532158 w 1372668"/>
                <a:gd name="connsiteY39" fmla="*/ 532158 h 895218"/>
                <a:gd name="connsiteX40" fmla="*/ 532158 w 1372668"/>
                <a:gd name="connsiteY40" fmla="*/ 770883 h 895218"/>
                <a:gd name="connsiteX41" fmla="*/ 532158 w 1372668"/>
                <a:gd name="connsiteY41" fmla="*/ 611733 h 895218"/>
                <a:gd name="connsiteX42" fmla="*/ 850458 w 1372668"/>
                <a:gd name="connsiteY42" fmla="*/ 611733 h 895218"/>
                <a:gd name="connsiteX43" fmla="*/ 850458 w 1372668"/>
                <a:gd name="connsiteY43" fmla="*/ 770883 h 895218"/>
                <a:gd name="connsiteX44" fmla="*/ 532158 w 1372668"/>
                <a:gd name="connsiteY44" fmla="*/ 770883 h 895218"/>
                <a:gd name="connsiteX45" fmla="*/ 14920 w 1372668"/>
                <a:gd name="connsiteY45" fmla="*/ 890245 h 895218"/>
                <a:gd name="connsiteX46" fmla="*/ 1367695 w 1372668"/>
                <a:gd name="connsiteY46" fmla="*/ 890245 h 895218"/>
                <a:gd name="connsiteX47" fmla="*/ 1367695 w 1372668"/>
                <a:gd name="connsiteY47" fmla="*/ 14920 h 895218"/>
                <a:gd name="connsiteX48" fmla="*/ 14920 w 1372668"/>
                <a:gd name="connsiteY48" fmla="*/ 14920 h 895218"/>
                <a:gd name="connsiteX49" fmla="*/ 14920 w 1372668"/>
                <a:gd name="connsiteY49" fmla="*/ 890245 h 895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372668" h="895218">
                  <a:moveTo>
                    <a:pt x="134283" y="611733"/>
                  </a:moveTo>
                  <a:lnTo>
                    <a:pt x="452583" y="611733"/>
                  </a:lnTo>
                  <a:lnTo>
                    <a:pt x="452583" y="770883"/>
                  </a:lnTo>
                  <a:lnTo>
                    <a:pt x="134283" y="770883"/>
                  </a:lnTo>
                  <a:lnTo>
                    <a:pt x="134283" y="611733"/>
                  </a:lnTo>
                  <a:close/>
                  <a:moveTo>
                    <a:pt x="134283" y="373008"/>
                  </a:moveTo>
                  <a:lnTo>
                    <a:pt x="452583" y="373008"/>
                  </a:lnTo>
                  <a:lnTo>
                    <a:pt x="452583" y="532158"/>
                  </a:lnTo>
                  <a:lnTo>
                    <a:pt x="134283" y="532158"/>
                  </a:lnTo>
                  <a:lnTo>
                    <a:pt x="134283" y="373008"/>
                  </a:lnTo>
                  <a:close/>
                  <a:moveTo>
                    <a:pt x="134283" y="134283"/>
                  </a:moveTo>
                  <a:lnTo>
                    <a:pt x="452583" y="134283"/>
                  </a:lnTo>
                  <a:lnTo>
                    <a:pt x="452583" y="293433"/>
                  </a:lnTo>
                  <a:lnTo>
                    <a:pt x="134283" y="293433"/>
                  </a:lnTo>
                  <a:lnTo>
                    <a:pt x="134283" y="134283"/>
                  </a:lnTo>
                  <a:close/>
                  <a:moveTo>
                    <a:pt x="850458" y="134283"/>
                  </a:moveTo>
                  <a:lnTo>
                    <a:pt x="850458" y="293433"/>
                  </a:lnTo>
                  <a:lnTo>
                    <a:pt x="532158" y="293433"/>
                  </a:lnTo>
                  <a:lnTo>
                    <a:pt x="532158" y="134283"/>
                  </a:lnTo>
                  <a:lnTo>
                    <a:pt x="850458" y="134283"/>
                  </a:lnTo>
                  <a:close/>
                  <a:moveTo>
                    <a:pt x="1248333" y="134283"/>
                  </a:moveTo>
                  <a:lnTo>
                    <a:pt x="1248333" y="293433"/>
                  </a:lnTo>
                  <a:lnTo>
                    <a:pt x="930033" y="293433"/>
                  </a:lnTo>
                  <a:lnTo>
                    <a:pt x="930033" y="134283"/>
                  </a:lnTo>
                  <a:lnTo>
                    <a:pt x="1248333" y="134283"/>
                  </a:lnTo>
                  <a:close/>
                  <a:moveTo>
                    <a:pt x="1248333" y="532158"/>
                  </a:moveTo>
                  <a:lnTo>
                    <a:pt x="930033" y="532158"/>
                  </a:lnTo>
                  <a:lnTo>
                    <a:pt x="930033" y="373008"/>
                  </a:lnTo>
                  <a:lnTo>
                    <a:pt x="1248333" y="373008"/>
                  </a:lnTo>
                  <a:lnTo>
                    <a:pt x="1248333" y="532158"/>
                  </a:lnTo>
                  <a:close/>
                  <a:moveTo>
                    <a:pt x="1248333" y="770883"/>
                  </a:moveTo>
                  <a:lnTo>
                    <a:pt x="930033" y="770883"/>
                  </a:lnTo>
                  <a:lnTo>
                    <a:pt x="930033" y="611733"/>
                  </a:lnTo>
                  <a:lnTo>
                    <a:pt x="1248333" y="611733"/>
                  </a:lnTo>
                  <a:lnTo>
                    <a:pt x="1248333" y="770883"/>
                  </a:lnTo>
                  <a:close/>
                  <a:moveTo>
                    <a:pt x="532158" y="532158"/>
                  </a:moveTo>
                  <a:lnTo>
                    <a:pt x="532158" y="373008"/>
                  </a:lnTo>
                  <a:lnTo>
                    <a:pt x="850458" y="373008"/>
                  </a:lnTo>
                  <a:lnTo>
                    <a:pt x="850458" y="532158"/>
                  </a:lnTo>
                  <a:lnTo>
                    <a:pt x="532158" y="532158"/>
                  </a:lnTo>
                  <a:close/>
                  <a:moveTo>
                    <a:pt x="532158" y="770883"/>
                  </a:moveTo>
                  <a:lnTo>
                    <a:pt x="532158" y="611733"/>
                  </a:lnTo>
                  <a:lnTo>
                    <a:pt x="850458" y="611733"/>
                  </a:lnTo>
                  <a:lnTo>
                    <a:pt x="850458" y="770883"/>
                  </a:lnTo>
                  <a:lnTo>
                    <a:pt x="532158" y="770883"/>
                  </a:lnTo>
                  <a:close/>
                  <a:moveTo>
                    <a:pt x="14920" y="890245"/>
                  </a:moveTo>
                  <a:lnTo>
                    <a:pt x="1367695" y="890245"/>
                  </a:lnTo>
                  <a:lnTo>
                    <a:pt x="1367695" y="14920"/>
                  </a:lnTo>
                  <a:lnTo>
                    <a:pt x="14920" y="14920"/>
                  </a:lnTo>
                  <a:lnTo>
                    <a:pt x="14920" y="890245"/>
                  </a:ln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89129270-742B-4A55-B9FB-17F6E0660862}"/>
                </a:ext>
              </a:extLst>
            </p:cNvPr>
            <p:cNvSpPr/>
            <p:nvPr/>
          </p:nvSpPr>
          <p:spPr>
            <a:xfrm>
              <a:off x="4764255"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D480B438-FF35-490D-8E19-8E8B55B06CDA}"/>
                </a:ext>
              </a:extLst>
            </p:cNvPr>
            <p:cNvSpPr/>
            <p:nvPr/>
          </p:nvSpPr>
          <p:spPr>
            <a:xfrm>
              <a:off x="3769567" y="2933255"/>
              <a:ext cx="1372669" cy="298406"/>
            </a:xfrm>
            <a:custGeom>
              <a:avLst/>
              <a:gdLst>
                <a:gd name="connsiteX0" fmla="*/ 1208545 w 1372668"/>
                <a:gd name="connsiteY0" fmla="*/ 14920 h 298406"/>
                <a:gd name="connsiteX1" fmla="*/ 1208545 w 1372668"/>
                <a:gd name="connsiteY1" fmla="*/ 74602 h 298406"/>
                <a:gd name="connsiteX2" fmla="*/ 1069289 w 1372668"/>
                <a:gd name="connsiteY2" fmla="*/ 213858 h 298406"/>
                <a:gd name="connsiteX3" fmla="*/ 930033 w 1372668"/>
                <a:gd name="connsiteY3" fmla="*/ 74602 h 298406"/>
                <a:gd name="connsiteX4" fmla="*/ 930033 w 1372668"/>
                <a:gd name="connsiteY4" fmla="*/ 14920 h 298406"/>
                <a:gd name="connsiteX5" fmla="*/ 452583 w 1372668"/>
                <a:gd name="connsiteY5" fmla="*/ 14920 h 298406"/>
                <a:gd name="connsiteX6" fmla="*/ 452583 w 1372668"/>
                <a:gd name="connsiteY6" fmla="*/ 74602 h 298406"/>
                <a:gd name="connsiteX7" fmla="*/ 313327 w 1372668"/>
                <a:gd name="connsiteY7" fmla="*/ 213858 h 298406"/>
                <a:gd name="connsiteX8" fmla="*/ 174070 w 1372668"/>
                <a:gd name="connsiteY8" fmla="*/ 74602 h 298406"/>
                <a:gd name="connsiteX9" fmla="*/ 174070 w 1372668"/>
                <a:gd name="connsiteY9" fmla="*/ 14920 h 298406"/>
                <a:gd name="connsiteX10" fmla="*/ 14920 w 1372668"/>
                <a:gd name="connsiteY10" fmla="*/ 14920 h 298406"/>
                <a:gd name="connsiteX11" fmla="*/ 14920 w 1372668"/>
                <a:gd name="connsiteY11" fmla="*/ 293433 h 298406"/>
                <a:gd name="connsiteX12" fmla="*/ 1367695 w 1372668"/>
                <a:gd name="connsiteY12" fmla="*/ 293433 h 298406"/>
                <a:gd name="connsiteX13" fmla="*/ 1367695 w 1372668"/>
                <a:gd name="connsiteY13" fmla="*/ 14920 h 298406"/>
                <a:gd name="connsiteX14" fmla="*/ 1208545 w 1372668"/>
                <a:gd name="connsiteY14" fmla="*/ 14920 h 298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72668" h="298406">
                  <a:moveTo>
                    <a:pt x="1208545" y="14920"/>
                  </a:moveTo>
                  <a:lnTo>
                    <a:pt x="1208545" y="74602"/>
                  </a:lnTo>
                  <a:cubicBezTo>
                    <a:pt x="1208545" y="152187"/>
                    <a:pt x="1146875" y="213858"/>
                    <a:pt x="1069289" y="213858"/>
                  </a:cubicBezTo>
                  <a:cubicBezTo>
                    <a:pt x="991703" y="213858"/>
                    <a:pt x="930033" y="152187"/>
                    <a:pt x="930033" y="74602"/>
                  </a:cubicBezTo>
                  <a:lnTo>
                    <a:pt x="930033" y="14920"/>
                  </a:lnTo>
                  <a:lnTo>
                    <a:pt x="452583" y="14920"/>
                  </a:lnTo>
                  <a:lnTo>
                    <a:pt x="452583" y="74602"/>
                  </a:lnTo>
                  <a:cubicBezTo>
                    <a:pt x="452583" y="152187"/>
                    <a:pt x="390912" y="213858"/>
                    <a:pt x="313327" y="213858"/>
                  </a:cubicBezTo>
                  <a:cubicBezTo>
                    <a:pt x="235741" y="213858"/>
                    <a:pt x="174070" y="152187"/>
                    <a:pt x="174070" y="74602"/>
                  </a:cubicBezTo>
                  <a:lnTo>
                    <a:pt x="174070" y="14920"/>
                  </a:lnTo>
                  <a:lnTo>
                    <a:pt x="14920" y="14920"/>
                  </a:lnTo>
                  <a:lnTo>
                    <a:pt x="14920" y="293433"/>
                  </a:lnTo>
                  <a:lnTo>
                    <a:pt x="1367695" y="293433"/>
                  </a:lnTo>
                  <a:lnTo>
                    <a:pt x="1367695" y="14920"/>
                  </a:lnTo>
                  <a:lnTo>
                    <a:pt x="1208545" y="14920"/>
                  </a:lnTo>
                  <a:close/>
                </a:path>
              </a:pathLst>
            </a:custGeom>
            <a:grpFill/>
            <a:ln w="9525" cap="flat">
              <a:noFill/>
              <a:prstDash val="solid"/>
              <a:miter/>
            </a:ln>
          </p:spPr>
          <p:txBody>
            <a:bodyPr rtlCol="0" anchor="ctr"/>
            <a:lstStyle/>
            <a:p>
              <a:endParaRPr lang="en-US"/>
            </a:p>
          </p:txBody>
        </p:sp>
      </p:grpSp>
      <p:grpSp>
        <p:nvGrpSpPr>
          <p:cNvPr id="23" name="Graphic 8" descr="Medical">
            <a:extLst>
              <a:ext uri="{FF2B5EF4-FFF2-40B4-BE49-F238E27FC236}">
                <a16:creationId xmlns:a16="http://schemas.microsoft.com/office/drawing/2014/main" id="{CAE9DCEA-AF8D-4FB1-BA23-A7C357D23593}"/>
              </a:ext>
            </a:extLst>
          </p:cNvPr>
          <p:cNvGrpSpPr/>
          <p:nvPr/>
        </p:nvGrpSpPr>
        <p:grpSpPr>
          <a:xfrm>
            <a:off x="2921686" y="2033949"/>
            <a:ext cx="1909800" cy="1909800"/>
            <a:chOff x="3655975" y="2700300"/>
            <a:chExt cx="1909800" cy="1909800"/>
          </a:xfrm>
          <a:solidFill>
            <a:srgbClr val="A3AB16"/>
          </a:solidFill>
        </p:grpSpPr>
        <p:sp>
          <p:nvSpPr>
            <p:cNvPr id="24" name="Freeform: Shape 23">
              <a:extLst>
                <a:ext uri="{FF2B5EF4-FFF2-40B4-BE49-F238E27FC236}">
                  <a16:creationId xmlns:a16="http://schemas.microsoft.com/office/drawing/2014/main" id="{E8E432F2-3664-47B3-ABED-314E26208E38}"/>
                </a:ext>
              </a:extLst>
            </p:cNvPr>
            <p:cNvSpPr/>
            <p:nvPr/>
          </p:nvSpPr>
          <p:spPr>
            <a:xfrm>
              <a:off x="3823829" y="2868154"/>
              <a:ext cx="1571606" cy="1571606"/>
            </a:xfrm>
            <a:custGeom>
              <a:avLst/>
              <a:gdLst>
                <a:gd name="connsiteX0" fmla="*/ 787047 w 1571606"/>
                <a:gd name="connsiteY0" fmla="*/ 150446 h 1571606"/>
                <a:gd name="connsiteX1" fmla="*/ 150446 w 1571606"/>
                <a:gd name="connsiteY1" fmla="*/ 787047 h 1571606"/>
                <a:gd name="connsiteX2" fmla="*/ 787047 w 1571606"/>
                <a:gd name="connsiteY2" fmla="*/ 1423647 h 1571606"/>
                <a:gd name="connsiteX3" fmla="*/ 1423647 w 1571606"/>
                <a:gd name="connsiteY3" fmla="*/ 787047 h 1571606"/>
                <a:gd name="connsiteX4" fmla="*/ 787047 w 1571606"/>
                <a:gd name="connsiteY4" fmla="*/ 150446 h 1571606"/>
                <a:gd name="connsiteX5" fmla="*/ 787047 w 1571606"/>
                <a:gd name="connsiteY5" fmla="*/ 1543009 h 1571606"/>
                <a:gd name="connsiteX6" fmla="*/ 31084 w 1571606"/>
                <a:gd name="connsiteY6" fmla="*/ 787047 h 1571606"/>
                <a:gd name="connsiteX7" fmla="*/ 787047 w 1571606"/>
                <a:gd name="connsiteY7" fmla="*/ 31084 h 1571606"/>
                <a:gd name="connsiteX8" fmla="*/ 1543009 w 1571606"/>
                <a:gd name="connsiteY8" fmla="*/ 787047 h 1571606"/>
                <a:gd name="connsiteX9" fmla="*/ 787047 w 1571606"/>
                <a:gd name="connsiteY9" fmla="*/ 1543009 h 1571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1606" h="1571606">
                  <a:moveTo>
                    <a:pt x="787047" y="150446"/>
                  </a:moveTo>
                  <a:cubicBezTo>
                    <a:pt x="434927" y="150446"/>
                    <a:pt x="150446" y="434927"/>
                    <a:pt x="150446" y="787047"/>
                  </a:cubicBezTo>
                  <a:cubicBezTo>
                    <a:pt x="150446" y="1139166"/>
                    <a:pt x="434927" y="1423647"/>
                    <a:pt x="787047" y="1423647"/>
                  </a:cubicBezTo>
                  <a:cubicBezTo>
                    <a:pt x="1139166" y="1423647"/>
                    <a:pt x="1423647" y="1139166"/>
                    <a:pt x="1423647" y="787047"/>
                  </a:cubicBezTo>
                  <a:cubicBezTo>
                    <a:pt x="1423647" y="434927"/>
                    <a:pt x="1139166" y="150446"/>
                    <a:pt x="787047" y="150446"/>
                  </a:cubicBezTo>
                  <a:close/>
                  <a:moveTo>
                    <a:pt x="787047" y="1543009"/>
                  </a:moveTo>
                  <a:cubicBezTo>
                    <a:pt x="369278" y="1543009"/>
                    <a:pt x="31084" y="1204815"/>
                    <a:pt x="31084" y="787047"/>
                  </a:cubicBezTo>
                  <a:cubicBezTo>
                    <a:pt x="31084" y="369278"/>
                    <a:pt x="369278" y="31084"/>
                    <a:pt x="787047" y="31084"/>
                  </a:cubicBezTo>
                  <a:cubicBezTo>
                    <a:pt x="1204815" y="31084"/>
                    <a:pt x="1543009" y="369278"/>
                    <a:pt x="1543009" y="787047"/>
                  </a:cubicBezTo>
                  <a:cubicBezTo>
                    <a:pt x="1543009" y="1204815"/>
                    <a:pt x="1204815" y="1543009"/>
                    <a:pt x="787047" y="1543009"/>
                  </a:cubicBezTo>
                  <a:close/>
                </a:path>
              </a:pathLst>
            </a:custGeom>
            <a:grpFill/>
            <a:ln w="19844"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B5C7FA1A-CDA9-4E62-B3E5-3556993F2435}"/>
                </a:ext>
              </a:extLst>
            </p:cNvPr>
            <p:cNvSpPr/>
            <p:nvPr/>
          </p:nvSpPr>
          <p:spPr>
            <a:xfrm>
              <a:off x="4102341" y="3146666"/>
              <a:ext cx="1014581" cy="1014581"/>
            </a:xfrm>
            <a:custGeom>
              <a:avLst/>
              <a:gdLst>
                <a:gd name="connsiteX0" fmla="*/ 906409 w 1014581"/>
                <a:gd name="connsiteY0" fmla="*/ 349384 h 1014581"/>
                <a:gd name="connsiteX1" fmla="*/ 667684 w 1014581"/>
                <a:gd name="connsiteY1" fmla="*/ 349384 h 1014581"/>
                <a:gd name="connsiteX2" fmla="*/ 667684 w 1014581"/>
                <a:gd name="connsiteY2" fmla="*/ 110659 h 1014581"/>
                <a:gd name="connsiteX3" fmla="*/ 588109 w 1014581"/>
                <a:gd name="connsiteY3" fmla="*/ 31084 h 1014581"/>
                <a:gd name="connsiteX4" fmla="*/ 428959 w 1014581"/>
                <a:gd name="connsiteY4" fmla="*/ 31084 h 1014581"/>
                <a:gd name="connsiteX5" fmla="*/ 349384 w 1014581"/>
                <a:gd name="connsiteY5" fmla="*/ 110659 h 1014581"/>
                <a:gd name="connsiteX6" fmla="*/ 349384 w 1014581"/>
                <a:gd name="connsiteY6" fmla="*/ 349384 h 1014581"/>
                <a:gd name="connsiteX7" fmla="*/ 110659 w 1014581"/>
                <a:gd name="connsiteY7" fmla="*/ 349384 h 1014581"/>
                <a:gd name="connsiteX8" fmla="*/ 31084 w 1014581"/>
                <a:gd name="connsiteY8" fmla="*/ 428959 h 1014581"/>
                <a:gd name="connsiteX9" fmla="*/ 31084 w 1014581"/>
                <a:gd name="connsiteY9" fmla="*/ 588109 h 1014581"/>
                <a:gd name="connsiteX10" fmla="*/ 110659 w 1014581"/>
                <a:gd name="connsiteY10" fmla="*/ 667684 h 1014581"/>
                <a:gd name="connsiteX11" fmla="*/ 349384 w 1014581"/>
                <a:gd name="connsiteY11" fmla="*/ 667684 h 1014581"/>
                <a:gd name="connsiteX12" fmla="*/ 349384 w 1014581"/>
                <a:gd name="connsiteY12" fmla="*/ 906409 h 1014581"/>
                <a:gd name="connsiteX13" fmla="*/ 428959 w 1014581"/>
                <a:gd name="connsiteY13" fmla="*/ 985984 h 1014581"/>
                <a:gd name="connsiteX14" fmla="*/ 588109 w 1014581"/>
                <a:gd name="connsiteY14" fmla="*/ 985984 h 1014581"/>
                <a:gd name="connsiteX15" fmla="*/ 667684 w 1014581"/>
                <a:gd name="connsiteY15" fmla="*/ 906409 h 1014581"/>
                <a:gd name="connsiteX16" fmla="*/ 667684 w 1014581"/>
                <a:gd name="connsiteY16" fmla="*/ 667684 h 1014581"/>
                <a:gd name="connsiteX17" fmla="*/ 906409 w 1014581"/>
                <a:gd name="connsiteY17" fmla="*/ 667684 h 1014581"/>
                <a:gd name="connsiteX18" fmla="*/ 985984 w 1014581"/>
                <a:gd name="connsiteY18" fmla="*/ 588109 h 1014581"/>
                <a:gd name="connsiteX19" fmla="*/ 985984 w 1014581"/>
                <a:gd name="connsiteY19" fmla="*/ 428959 h 1014581"/>
                <a:gd name="connsiteX20" fmla="*/ 906409 w 1014581"/>
                <a:gd name="connsiteY20" fmla="*/ 349384 h 1014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14581" h="1014581">
                  <a:moveTo>
                    <a:pt x="906409" y="349384"/>
                  </a:moveTo>
                  <a:lnTo>
                    <a:pt x="667684" y="349384"/>
                  </a:lnTo>
                  <a:lnTo>
                    <a:pt x="667684" y="110659"/>
                  </a:lnTo>
                  <a:cubicBezTo>
                    <a:pt x="667684" y="66893"/>
                    <a:pt x="631875" y="31084"/>
                    <a:pt x="588109" y="31084"/>
                  </a:cubicBezTo>
                  <a:lnTo>
                    <a:pt x="428959" y="31084"/>
                  </a:lnTo>
                  <a:cubicBezTo>
                    <a:pt x="385193" y="31084"/>
                    <a:pt x="349384" y="66893"/>
                    <a:pt x="349384" y="110659"/>
                  </a:cubicBezTo>
                  <a:lnTo>
                    <a:pt x="349384" y="349384"/>
                  </a:lnTo>
                  <a:lnTo>
                    <a:pt x="110659" y="349384"/>
                  </a:lnTo>
                  <a:cubicBezTo>
                    <a:pt x="66893" y="349384"/>
                    <a:pt x="31084" y="385193"/>
                    <a:pt x="31084" y="428959"/>
                  </a:cubicBezTo>
                  <a:lnTo>
                    <a:pt x="31084" y="588109"/>
                  </a:lnTo>
                  <a:cubicBezTo>
                    <a:pt x="31084" y="631875"/>
                    <a:pt x="66893" y="667684"/>
                    <a:pt x="110659" y="667684"/>
                  </a:cubicBezTo>
                  <a:lnTo>
                    <a:pt x="349384" y="667684"/>
                  </a:lnTo>
                  <a:lnTo>
                    <a:pt x="349384" y="906409"/>
                  </a:lnTo>
                  <a:cubicBezTo>
                    <a:pt x="349384" y="950175"/>
                    <a:pt x="385193" y="985984"/>
                    <a:pt x="428959" y="985984"/>
                  </a:cubicBezTo>
                  <a:lnTo>
                    <a:pt x="588109" y="985984"/>
                  </a:lnTo>
                  <a:cubicBezTo>
                    <a:pt x="631875" y="985984"/>
                    <a:pt x="667684" y="950175"/>
                    <a:pt x="667684" y="906409"/>
                  </a:cubicBezTo>
                  <a:lnTo>
                    <a:pt x="667684" y="667684"/>
                  </a:lnTo>
                  <a:lnTo>
                    <a:pt x="906409" y="667684"/>
                  </a:lnTo>
                  <a:cubicBezTo>
                    <a:pt x="950175" y="667684"/>
                    <a:pt x="985984" y="631875"/>
                    <a:pt x="985984" y="588109"/>
                  </a:cubicBezTo>
                  <a:lnTo>
                    <a:pt x="985984" y="428959"/>
                  </a:lnTo>
                  <a:cubicBezTo>
                    <a:pt x="985984" y="385193"/>
                    <a:pt x="950175" y="349384"/>
                    <a:pt x="906409" y="349384"/>
                  </a:cubicBezTo>
                  <a:close/>
                </a:path>
              </a:pathLst>
            </a:custGeom>
            <a:grpFill/>
            <a:ln w="19844" cap="flat">
              <a:noFill/>
              <a:prstDash val="solid"/>
              <a:miter/>
            </a:ln>
          </p:spPr>
          <p:txBody>
            <a:bodyPr rtlCol="0" anchor="ctr"/>
            <a:lstStyle/>
            <a:p>
              <a:endParaRPr lang="en-US"/>
            </a:p>
          </p:txBody>
        </p:sp>
      </p:grpSp>
      <p:grpSp>
        <p:nvGrpSpPr>
          <p:cNvPr id="10" name="Graphic 4" descr="Employee Badge">
            <a:extLst>
              <a:ext uri="{FF2B5EF4-FFF2-40B4-BE49-F238E27FC236}">
                <a16:creationId xmlns:a16="http://schemas.microsoft.com/office/drawing/2014/main" id="{D285C598-26BB-46B2-8272-37CDE8A310E9}"/>
              </a:ext>
            </a:extLst>
          </p:cNvPr>
          <p:cNvGrpSpPr/>
          <p:nvPr/>
        </p:nvGrpSpPr>
        <p:grpSpPr>
          <a:xfrm>
            <a:off x="635578" y="2033949"/>
            <a:ext cx="1909800" cy="1909800"/>
            <a:chOff x="3355975" y="2400300"/>
            <a:chExt cx="1909800" cy="1909800"/>
          </a:xfrm>
          <a:solidFill>
            <a:srgbClr val="A3AB16"/>
          </a:solidFill>
        </p:grpSpPr>
        <p:sp>
          <p:nvSpPr>
            <p:cNvPr id="11" name="Freeform: Shape 10">
              <a:extLst>
                <a:ext uri="{FF2B5EF4-FFF2-40B4-BE49-F238E27FC236}">
                  <a16:creationId xmlns:a16="http://schemas.microsoft.com/office/drawing/2014/main" id="{99C18A8C-9EB1-4D50-A3FD-F062E9A31BB3}"/>
                </a:ext>
              </a:extLst>
            </p:cNvPr>
            <p:cNvSpPr/>
            <p:nvPr/>
          </p:nvSpPr>
          <p:spPr>
            <a:xfrm>
              <a:off x="4176592" y="2663892"/>
              <a:ext cx="258619" cy="338194"/>
            </a:xfrm>
            <a:custGeom>
              <a:avLst/>
              <a:gdLst>
                <a:gd name="connsiteX0" fmla="*/ 174070 w 258618"/>
                <a:gd name="connsiteY0" fmla="*/ 333220 h 338193"/>
                <a:gd name="connsiteX1" fmla="*/ 94495 w 258618"/>
                <a:gd name="connsiteY1" fmla="*/ 333220 h 338193"/>
                <a:gd name="connsiteX2" fmla="*/ 14920 w 258618"/>
                <a:gd name="connsiteY2" fmla="*/ 253645 h 338193"/>
                <a:gd name="connsiteX3" fmla="*/ 14920 w 258618"/>
                <a:gd name="connsiteY3" fmla="*/ 94495 h 338193"/>
                <a:gd name="connsiteX4" fmla="*/ 94495 w 258618"/>
                <a:gd name="connsiteY4" fmla="*/ 14920 h 338193"/>
                <a:gd name="connsiteX5" fmla="*/ 174070 w 258618"/>
                <a:gd name="connsiteY5" fmla="*/ 14920 h 338193"/>
                <a:gd name="connsiteX6" fmla="*/ 253645 w 258618"/>
                <a:gd name="connsiteY6" fmla="*/ 94495 h 338193"/>
                <a:gd name="connsiteX7" fmla="*/ 253645 w 258618"/>
                <a:gd name="connsiteY7" fmla="*/ 253645 h 338193"/>
                <a:gd name="connsiteX8" fmla="*/ 174070 w 258618"/>
                <a:gd name="connsiteY8" fmla="*/ 333220 h 338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618" h="338193">
                  <a:moveTo>
                    <a:pt x="174070" y="333220"/>
                  </a:moveTo>
                  <a:lnTo>
                    <a:pt x="94495" y="333220"/>
                  </a:lnTo>
                  <a:cubicBezTo>
                    <a:pt x="50729" y="333220"/>
                    <a:pt x="14920" y="297412"/>
                    <a:pt x="14920" y="253645"/>
                  </a:cubicBezTo>
                  <a:lnTo>
                    <a:pt x="14920" y="94495"/>
                  </a:lnTo>
                  <a:cubicBezTo>
                    <a:pt x="14920" y="50729"/>
                    <a:pt x="50729" y="14920"/>
                    <a:pt x="94495" y="14920"/>
                  </a:cubicBezTo>
                  <a:lnTo>
                    <a:pt x="174070" y="14920"/>
                  </a:lnTo>
                  <a:cubicBezTo>
                    <a:pt x="217837" y="14920"/>
                    <a:pt x="253645" y="50729"/>
                    <a:pt x="253645" y="94495"/>
                  </a:cubicBezTo>
                  <a:lnTo>
                    <a:pt x="253645" y="253645"/>
                  </a:lnTo>
                  <a:cubicBezTo>
                    <a:pt x="253645" y="297412"/>
                    <a:pt x="217837" y="333220"/>
                    <a:pt x="174070" y="333220"/>
                  </a:cubicBez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EE3017D3-165F-4C2C-BF78-713E08716513}"/>
                </a:ext>
              </a:extLst>
            </p:cNvPr>
            <p:cNvSpPr/>
            <p:nvPr/>
          </p:nvSpPr>
          <p:spPr>
            <a:xfrm>
              <a:off x="3500205" y="2902617"/>
              <a:ext cx="1611394" cy="1133944"/>
            </a:xfrm>
            <a:custGeom>
              <a:avLst/>
              <a:gdLst>
                <a:gd name="connsiteX0" fmla="*/ 1447270 w 1611393"/>
                <a:gd name="connsiteY0" fmla="*/ 492370 h 1133943"/>
                <a:gd name="connsiteX1" fmla="*/ 969820 w 1611393"/>
                <a:gd name="connsiteY1" fmla="*/ 492370 h 1133943"/>
                <a:gd name="connsiteX2" fmla="*/ 969820 w 1611393"/>
                <a:gd name="connsiteY2" fmla="*/ 412795 h 1133943"/>
                <a:gd name="connsiteX3" fmla="*/ 1447270 w 1611393"/>
                <a:gd name="connsiteY3" fmla="*/ 412795 h 1133943"/>
                <a:gd name="connsiteX4" fmla="*/ 1447270 w 1611393"/>
                <a:gd name="connsiteY4" fmla="*/ 492370 h 1133943"/>
                <a:gd name="connsiteX5" fmla="*/ 1447270 w 1611393"/>
                <a:gd name="connsiteY5" fmla="*/ 731095 h 1133943"/>
                <a:gd name="connsiteX6" fmla="*/ 969820 w 1611393"/>
                <a:gd name="connsiteY6" fmla="*/ 731095 h 1133943"/>
                <a:gd name="connsiteX7" fmla="*/ 969820 w 1611393"/>
                <a:gd name="connsiteY7" fmla="*/ 651520 h 1133943"/>
                <a:gd name="connsiteX8" fmla="*/ 1447270 w 1611393"/>
                <a:gd name="connsiteY8" fmla="*/ 651520 h 1133943"/>
                <a:gd name="connsiteX9" fmla="*/ 1447270 w 1611393"/>
                <a:gd name="connsiteY9" fmla="*/ 731095 h 1133943"/>
                <a:gd name="connsiteX10" fmla="*/ 1447270 w 1611393"/>
                <a:gd name="connsiteY10" fmla="*/ 969820 h 1133943"/>
                <a:gd name="connsiteX11" fmla="*/ 969820 w 1611393"/>
                <a:gd name="connsiteY11" fmla="*/ 969820 h 1133943"/>
                <a:gd name="connsiteX12" fmla="*/ 969820 w 1611393"/>
                <a:gd name="connsiteY12" fmla="*/ 890245 h 1133943"/>
                <a:gd name="connsiteX13" fmla="*/ 1447270 w 1611393"/>
                <a:gd name="connsiteY13" fmla="*/ 890245 h 1133943"/>
                <a:gd name="connsiteX14" fmla="*/ 1447270 w 1611393"/>
                <a:gd name="connsiteY14" fmla="*/ 969820 h 1133943"/>
                <a:gd name="connsiteX15" fmla="*/ 810670 w 1611393"/>
                <a:gd name="connsiteY15" fmla="*/ 969820 h 1133943"/>
                <a:gd name="connsiteX16" fmla="*/ 174070 w 1611393"/>
                <a:gd name="connsiteY16" fmla="*/ 969820 h 1133943"/>
                <a:gd name="connsiteX17" fmla="*/ 174070 w 1611393"/>
                <a:gd name="connsiteY17" fmla="*/ 810670 h 1133943"/>
                <a:gd name="connsiteX18" fmla="*/ 205900 w 1611393"/>
                <a:gd name="connsiteY18" fmla="*/ 747010 h 1133943"/>
                <a:gd name="connsiteX19" fmla="*/ 361072 w 1611393"/>
                <a:gd name="connsiteY19" fmla="*/ 671414 h 1133943"/>
                <a:gd name="connsiteX20" fmla="*/ 492370 w 1611393"/>
                <a:gd name="connsiteY20" fmla="*/ 651520 h 1133943"/>
                <a:gd name="connsiteX21" fmla="*/ 623669 w 1611393"/>
                <a:gd name="connsiteY21" fmla="*/ 671414 h 1133943"/>
                <a:gd name="connsiteX22" fmla="*/ 778840 w 1611393"/>
                <a:gd name="connsiteY22" fmla="*/ 747010 h 1133943"/>
                <a:gd name="connsiteX23" fmla="*/ 810670 w 1611393"/>
                <a:gd name="connsiteY23" fmla="*/ 810670 h 1133943"/>
                <a:gd name="connsiteX24" fmla="*/ 810670 w 1611393"/>
                <a:gd name="connsiteY24" fmla="*/ 969820 h 1133943"/>
                <a:gd name="connsiteX25" fmla="*/ 492370 w 1611393"/>
                <a:gd name="connsiteY25" fmla="*/ 293433 h 1133943"/>
                <a:gd name="connsiteX26" fmla="*/ 651520 w 1611393"/>
                <a:gd name="connsiteY26" fmla="*/ 452583 h 1133943"/>
                <a:gd name="connsiteX27" fmla="*/ 492370 w 1611393"/>
                <a:gd name="connsiteY27" fmla="*/ 611733 h 1133943"/>
                <a:gd name="connsiteX28" fmla="*/ 333220 w 1611393"/>
                <a:gd name="connsiteY28" fmla="*/ 452583 h 1133943"/>
                <a:gd name="connsiteX29" fmla="*/ 492370 w 1611393"/>
                <a:gd name="connsiteY29" fmla="*/ 293433 h 1133943"/>
                <a:gd name="connsiteX30" fmla="*/ 1526845 w 1611393"/>
                <a:gd name="connsiteY30" fmla="*/ 14920 h 1133943"/>
                <a:gd name="connsiteX31" fmla="*/ 1009608 w 1611393"/>
                <a:gd name="connsiteY31" fmla="*/ 14920 h 1133943"/>
                <a:gd name="connsiteX32" fmla="*/ 850458 w 1611393"/>
                <a:gd name="connsiteY32" fmla="*/ 174070 h 1133943"/>
                <a:gd name="connsiteX33" fmla="*/ 770883 w 1611393"/>
                <a:gd name="connsiteY33" fmla="*/ 174070 h 1133943"/>
                <a:gd name="connsiteX34" fmla="*/ 611733 w 1611393"/>
                <a:gd name="connsiteY34" fmla="*/ 14920 h 1133943"/>
                <a:gd name="connsiteX35" fmla="*/ 94495 w 1611393"/>
                <a:gd name="connsiteY35" fmla="*/ 14920 h 1133943"/>
                <a:gd name="connsiteX36" fmla="*/ 14920 w 1611393"/>
                <a:gd name="connsiteY36" fmla="*/ 94495 h 1133943"/>
                <a:gd name="connsiteX37" fmla="*/ 14920 w 1611393"/>
                <a:gd name="connsiteY37" fmla="*/ 1049395 h 1133943"/>
                <a:gd name="connsiteX38" fmla="*/ 94495 w 1611393"/>
                <a:gd name="connsiteY38" fmla="*/ 1128970 h 1133943"/>
                <a:gd name="connsiteX39" fmla="*/ 1526845 w 1611393"/>
                <a:gd name="connsiteY39" fmla="*/ 1128970 h 1133943"/>
                <a:gd name="connsiteX40" fmla="*/ 1606420 w 1611393"/>
                <a:gd name="connsiteY40" fmla="*/ 1049395 h 1133943"/>
                <a:gd name="connsiteX41" fmla="*/ 1606420 w 1611393"/>
                <a:gd name="connsiteY41" fmla="*/ 94495 h 1133943"/>
                <a:gd name="connsiteX42" fmla="*/ 1526845 w 1611393"/>
                <a:gd name="connsiteY42" fmla="*/ 14920 h 1133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11393" h="1133943">
                  <a:moveTo>
                    <a:pt x="1447270" y="492370"/>
                  </a:moveTo>
                  <a:lnTo>
                    <a:pt x="969820" y="492370"/>
                  </a:lnTo>
                  <a:lnTo>
                    <a:pt x="969820" y="412795"/>
                  </a:lnTo>
                  <a:lnTo>
                    <a:pt x="1447270" y="412795"/>
                  </a:lnTo>
                  <a:lnTo>
                    <a:pt x="1447270" y="492370"/>
                  </a:lnTo>
                  <a:close/>
                  <a:moveTo>
                    <a:pt x="1447270" y="731095"/>
                  </a:moveTo>
                  <a:lnTo>
                    <a:pt x="969820" y="731095"/>
                  </a:lnTo>
                  <a:lnTo>
                    <a:pt x="969820" y="651520"/>
                  </a:lnTo>
                  <a:lnTo>
                    <a:pt x="1447270" y="651520"/>
                  </a:lnTo>
                  <a:lnTo>
                    <a:pt x="1447270" y="731095"/>
                  </a:lnTo>
                  <a:close/>
                  <a:moveTo>
                    <a:pt x="1447270" y="969820"/>
                  </a:moveTo>
                  <a:lnTo>
                    <a:pt x="969820" y="969820"/>
                  </a:lnTo>
                  <a:lnTo>
                    <a:pt x="969820" y="890245"/>
                  </a:lnTo>
                  <a:lnTo>
                    <a:pt x="1447270" y="890245"/>
                  </a:lnTo>
                  <a:lnTo>
                    <a:pt x="1447270" y="969820"/>
                  </a:lnTo>
                  <a:close/>
                  <a:moveTo>
                    <a:pt x="810670" y="969820"/>
                  </a:moveTo>
                  <a:lnTo>
                    <a:pt x="174070" y="969820"/>
                  </a:lnTo>
                  <a:lnTo>
                    <a:pt x="174070" y="810670"/>
                  </a:lnTo>
                  <a:cubicBezTo>
                    <a:pt x="174070" y="786798"/>
                    <a:pt x="186007" y="762925"/>
                    <a:pt x="205900" y="747010"/>
                  </a:cubicBezTo>
                  <a:cubicBezTo>
                    <a:pt x="249667" y="715180"/>
                    <a:pt x="305369" y="687329"/>
                    <a:pt x="361072" y="671414"/>
                  </a:cubicBezTo>
                  <a:cubicBezTo>
                    <a:pt x="404838" y="659478"/>
                    <a:pt x="448604" y="651520"/>
                    <a:pt x="492370" y="651520"/>
                  </a:cubicBezTo>
                  <a:cubicBezTo>
                    <a:pt x="540115" y="651520"/>
                    <a:pt x="583882" y="659478"/>
                    <a:pt x="623669" y="671414"/>
                  </a:cubicBezTo>
                  <a:cubicBezTo>
                    <a:pt x="679372" y="687329"/>
                    <a:pt x="735074" y="711202"/>
                    <a:pt x="778840" y="747010"/>
                  </a:cubicBezTo>
                  <a:cubicBezTo>
                    <a:pt x="798734" y="762925"/>
                    <a:pt x="810670" y="786798"/>
                    <a:pt x="810670" y="810670"/>
                  </a:cubicBezTo>
                  <a:lnTo>
                    <a:pt x="810670" y="969820"/>
                  </a:lnTo>
                  <a:close/>
                  <a:moveTo>
                    <a:pt x="492370" y="293433"/>
                  </a:moveTo>
                  <a:cubicBezTo>
                    <a:pt x="579903" y="293433"/>
                    <a:pt x="651520" y="365050"/>
                    <a:pt x="651520" y="452583"/>
                  </a:cubicBezTo>
                  <a:cubicBezTo>
                    <a:pt x="651520" y="540115"/>
                    <a:pt x="579903" y="611733"/>
                    <a:pt x="492370" y="611733"/>
                  </a:cubicBezTo>
                  <a:cubicBezTo>
                    <a:pt x="404838" y="611733"/>
                    <a:pt x="333220" y="540115"/>
                    <a:pt x="333220" y="452583"/>
                  </a:cubicBezTo>
                  <a:cubicBezTo>
                    <a:pt x="333220" y="365050"/>
                    <a:pt x="404838" y="293433"/>
                    <a:pt x="492370" y="293433"/>
                  </a:cubicBezTo>
                  <a:close/>
                  <a:moveTo>
                    <a:pt x="1526845" y="14920"/>
                  </a:moveTo>
                  <a:lnTo>
                    <a:pt x="1009608" y="14920"/>
                  </a:lnTo>
                  <a:cubicBezTo>
                    <a:pt x="1009608" y="102453"/>
                    <a:pt x="937990" y="174070"/>
                    <a:pt x="850458" y="174070"/>
                  </a:cubicBezTo>
                  <a:lnTo>
                    <a:pt x="770883" y="174070"/>
                  </a:lnTo>
                  <a:cubicBezTo>
                    <a:pt x="683350" y="174070"/>
                    <a:pt x="611733" y="102453"/>
                    <a:pt x="611733" y="14920"/>
                  </a:cubicBezTo>
                  <a:lnTo>
                    <a:pt x="94495" y="14920"/>
                  </a:lnTo>
                  <a:cubicBezTo>
                    <a:pt x="50729" y="14920"/>
                    <a:pt x="14920" y="50729"/>
                    <a:pt x="14920" y="94495"/>
                  </a:cubicBezTo>
                  <a:lnTo>
                    <a:pt x="14920" y="1049395"/>
                  </a:lnTo>
                  <a:cubicBezTo>
                    <a:pt x="14920" y="1093162"/>
                    <a:pt x="50729" y="1128970"/>
                    <a:pt x="94495" y="1128970"/>
                  </a:cubicBezTo>
                  <a:lnTo>
                    <a:pt x="1526845" y="1128970"/>
                  </a:lnTo>
                  <a:cubicBezTo>
                    <a:pt x="1570612" y="1128970"/>
                    <a:pt x="1606420" y="1093162"/>
                    <a:pt x="1606420" y="1049395"/>
                  </a:cubicBezTo>
                  <a:lnTo>
                    <a:pt x="1606420" y="94495"/>
                  </a:lnTo>
                  <a:cubicBezTo>
                    <a:pt x="1606420" y="50729"/>
                    <a:pt x="1570612" y="14920"/>
                    <a:pt x="1526845" y="14920"/>
                  </a:cubicBezTo>
                  <a:close/>
                </a:path>
              </a:pathLst>
            </a:custGeom>
            <a:grpFill/>
            <a:ln w="9525" cap="flat">
              <a:noFill/>
              <a:prstDash val="solid"/>
              <a:miter/>
            </a:ln>
          </p:spPr>
          <p:txBody>
            <a:bodyPr rtlCol="0" anchor="ctr"/>
            <a:lstStyle/>
            <a:p>
              <a:endParaRPr lang="en-US"/>
            </a:p>
          </p:txBody>
        </p:sp>
      </p:grpSp>
      <p:sp>
        <p:nvSpPr>
          <p:cNvPr id="48" name="TextBox 47">
            <a:extLst>
              <a:ext uri="{FF2B5EF4-FFF2-40B4-BE49-F238E27FC236}">
                <a16:creationId xmlns:a16="http://schemas.microsoft.com/office/drawing/2014/main" id="{1D38C346-93E1-41FE-A8C2-DA43419A220F}"/>
              </a:ext>
            </a:extLst>
          </p:cNvPr>
          <p:cNvSpPr txBox="1"/>
          <p:nvPr/>
        </p:nvSpPr>
        <p:spPr>
          <a:xfrm>
            <a:off x="364446" y="3922526"/>
            <a:ext cx="2514600" cy="923330"/>
          </a:xfrm>
          <a:prstGeom prst="rect">
            <a:avLst/>
          </a:prstGeom>
          <a:noFill/>
        </p:spPr>
        <p:txBody>
          <a:bodyPr wrap="square" rtlCol="0">
            <a:spAutoFit/>
          </a:bodyPr>
          <a:lstStyle/>
          <a:p>
            <a:pPr algn="ctr"/>
            <a:r>
              <a:rPr lang="en-US" dirty="0">
                <a:solidFill>
                  <a:srgbClr val="717175"/>
                </a:solidFill>
              </a:rPr>
              <a:t>Unpaid Leave </a:t>
            </a:r>
          </a:p>
          <a:p>
            <a:pPr algn="ctr"/>
            <a:r>
              <a:rPr lang="en-US" dirty="0">
                <a:solidFill>
                  <a:srgbClr val="717175"/>
                </a:solidFill>
              </a:rPr>
              <a:t>Permitted with </a:t>
            </a:r>
          </a:p>
          <a:p>
            <a:pPr algn="ctr"/>
            <a:r>
              <a:rPr lang="en-US" dirty="0">
                <a:solidFill>
                  <a:srgbClr val="717175"/>
                </a:solidFill>
              </a:rPr>
              <a:t>Advance Notice</a:t>
            </a:r>
          </a:p>
        </p:txBody>
      </p:sp>
      <p:sp>
        <p:nvSpPr>
          <p:cNvPr id="49" name="TextBox 48">
            <a:extLst>
              <a:ext uri="{FF2B5EF4-FFF2-40B4-BE49-F238E27FC236}">
                <a16:creationId xmlns:a16="http://schemas.microsoft.com/office/drawing/2014/main" id="{CC359DD2-EC2C-47C3-99BF-C091400C4062}"/>
              </a:ext>
            </a:extLst>
          </p:cNvPr>
          <p:cNvSpPr txBox="1"/>
          <p:nvPr/>
        </p:nvSpPr>
        <p:spPr>
          <a:xfrm>
            <a:off x="2618042" y="3920589"/>
            <a:ext cx="2514600" cy="923330"/>
          </a:xfrm>
          <a:prstGeom prst="rect">
            <a:avLst/>
          </a:prstGeom>
          <a:noFill/>
        </p:spPr>
        <p:txBody>
          <a:bodyPr wrap="square" rtlCol="0">
            <a:spAutoFit/>
          </a:bodyPr>
          <a:lstStyle/>
          <a:p>
            <a:pPr algn="ctr"/>
            <a:r>
              <a:rPr lang="en-US" dirty="0">
                <a:solidFill>
                  <a:srgbClr val="717175"/>
                </a:solidFill>
              </a:rPr>
              <a:t>Coverage for </a:t>
            </a:r>
          </a:p>
          <a:p>
            <a:pPr algn="ctr"/>
            <a:r>
              <a:rPr lang="en-US" dirty="0">
                <a:solidFill>
                  <a:srgbClr val="717175"/>
                </a:solidFill>
              </a:rPr>
              <a:t>Up to </a:t>
            </a:r>
          </a:p>
          <a:p>
            <a:pPr algn="ctr"/>
            <a:r>
              <a:rPr lang="en-US" dirty="0">
                <a:solidFill>
                  <a:srgbClr val="717175"/>
                </a:solidFill>
              </a:rPr>
              <a:t>30 Days</a:t>
            </a:r>
          </a:p>
        </p:txBody>
      </p:sp>
      <p:sp>
        <p:nvSpPr>
          <p:cNvPr id="50" name="TextBox 49">
            <a:extLst>
              <a:ext uri="{FF2B5EF4-FFF2-40B4-BE49-F238E27FC236}">
                <a16:creationId xmlns:a16="http://schemas.microsoft.com/office/drawing/2014/main" id="{E9041C1C-7BA7-467E-9665-D0346E88451F}"/>
              </a:ext>
            </a:extLst>
          </p:cNvPr>
          <p:cNvSpPr txBox="1"/>
          <p:nvPr/>
        </p:nvSpPr>
        <p:spPr>
          <a:xfrm>
            <a:off x="4773598" y="3918652"/>
            <a:ext cx="2514600" cy="923330"/>
          </a:xfrm>
          <a:prstGeom prst="rect">
            <a:avLst/>
          </a:prstGeom>
          <a:noFill/>
        </p:spPr>
        <p:txBody>
          <a:bodyPr wrap="square" rtlCol="0">
            <a:spAutoFit/>
          </a:bodyPr>
          <a:lstStyle/>
          <a:p>
            <a:pPr algn="ctr"/>
            <a:r>
              <a:rPr lang="en-US" dirty="0">
                <a:solidFill>
                  <a:srgbClr val="717175"/>
                </a:solidFill>
              </a:rPr>
              <a:t>Notify in Advance with Reason, Length, </a:t>
            </a:r>
          </a:p>
          <a:p>
            <a:pPr algn="ctr"/>
            <a:r>
              <a:rPr lang="en-US" dirty="0">
                <a:solidFill>
                  <a:srgbClr val="717175"/>
                </a:solidFill>
              </a:rPr>
              <a:t>and Documents</a:t>
            </a:r>
          </a:p>
        </p:txBody>
      </p:sp>
      <p:sp>
        <p:nvSpPr>
          <p:cNvPr id="47" name="Rectangle 46">
            <a:extLst>
              <a:ext uri="{FF2B5EF4-FFF2-40B4-BE49-F238E27FC236}">
                <a16:creationId xmlns:a16="http://schemas.microsoft.com/office/drawing/2014/main" id="{394B8FBE-D535-49B3-9B6A-4FF282063E30}"/>
              </a:ext>
            </a:extLst>
          </p:cNvPr>
          <p:cNvSpPr/>
          <p:nvPr/>
        </p:nvSpPr>
        <p:spPr>
          <a:xfrm>
            <a:off x="4812629" y="1562100"/>
            <a:ext cx="2359062"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9144048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102&quot;&gt;&lt;property id=&quot;20148&quot; value=&quot;5&quot;/&gt;&lt;property id=&quot;20300&quot; value=&quot;Slide 6&quot;/&gt;&lt;property id=&quot;20307&quot; value=&quot;263&quot;/&gt;&lt;/object&gt;&lt;object type=&quot;3&quot; unique_id=&quot;10133&quot;&gt;&lt;property id=&quot;20148&quot; value=&quot;5&quot;/&gt;&lt;property id=&quot;20300&quot; value=&quot;Slide 2&quot;/&gt;&lt;property id=&quot;20307&quot; value=&quot;265&quot;/&gt;&lt;/object&gt;&lt;object type=&quot;3&quot; unique_id=&quot;10134&quot;&gt;&lt;property id=&quot;20148&quot; value=&quot;5&quot;/&gt;&lt;property id=&quot;20300&quot; value=&quot;Slide 3&quot;/&gt;&lt;property id=&quot;20307&quot; value=&quot;264&quot;/&gt;&lt;/object&gt;&lt;object type=&quot;3&quot; unique_id=&quot;10135&quot;&gt;&lt;property id=&quot;20148&quot; value=&quot;5&quot;/&gt;&lt;property id=&quot;20300&quot; value=&quot;Slide 4&quot;/&gt;&lt;property id=&quot;20307&quot; value=&quot;266&quot;/&gt;&lt;/object&gt;&lt;object type=&quot;3&quot; unique_id=&quot;10214&quot;&gt;&lt;property id=&quot;20148&quot; value=&quot;5&quot;/&gt;&lt;property id=&quot;20300&quot; value=&quot;Slide 5&quot;/&gt;&lt;property id=&quot;20307&quot; value=&quot;267&quot;/&gt;&lt;/object&gt;&lt;object type=&quot;3&quot; unique_id=&quot;10215&quot;&gt;&lt;property id=&quot;20148&quot; value=&quot;5&quot;/&gt;&lt;property id=&quot;20300&quot; value=&quot;Slide 7&quot;/&gt;&lt;property id=&quot;20307&quot; value=&quot;269&quot;/&gt;&lt;/object&gt;&lt;object type=&quot;3&quot; unique_id=&quot;10216&quot;&gt;&lt;property id=&quot;20148&quot; value=&quot;5&quot;/&gt;&lt;property id=&quot;20300&quot; value=&quot;Slide 8&quot;/&gt;&lt;property id=&quot;20307&quot; value=&quot;270&quot;/&gt;&lt;/object&gt;&lt;object type=&quot;3&quot; unique_id=&quot;10217&quot;&gt;&lt;property id=&quot;20148&quot; value=&quot;5&quot;/&gt;&lt;property id=&quot;20300&quot; value=&quot;Slide 9&quot;/&gt;&lt;property id=&quot;20307&quot; value=&quot;271&quot;/&gt;&lt;/object&gt;&lt;object type=&quot;3&quot; unique_id=&quot;10218&quot;&gt;&lt;property id=&quot;20148&quot; value=&quot;5&quot;/&gt;&lt;property id=&quot;20300&quot; value=&quot;Slide 10&quot;/&gt;&lt;property id=&quot;20307&quot; value=&quot;272&quot;/&gt;&lt;/object&gt;&lt;object type=&quot;3&quot; unique_id=&quot;10581&quot;&gt;&lt;property id=&quot;20148&quot; value=&quot;5&quot;/&gt;&lt;property id=&quot;20300&quot; value=&quot;Slide 1&quot;/&gt;&lt;property id=&quot;20307&quot; value=&quot;280&quot;/&gt;&lt;/object&gt;&lt;/object&gt;&lt;/object&gt;&lt;/database&gt;"/>
  <p:tag name="SECTOMILLISECCONVERTED" val="1"/>
</p:tagLst>
</file>

<file path=ppt/theme/theme1.xml><?xml version="1.0" encoding="utf-8"?>
<a:theme xmlns:a="http://schemas.openxmlformats.org/drawingml/2006/main" name="Default Theme">
  <a:themeElements>
    <a:clrScheme name="Jackson">
      <a:dk1>
        <a:sysClr val="windowText" lastClr="000000"/>
      </a:dk1>
      <a:lt1>
        <a:sysClr val="window" lastClr="FFFFFF"/>
      </a:lt1>
      <a:dk2>
        <a:srgbClr val="928F86"/>
      </a:dk2>
      <a:lt2>
        <a:srgbClr val="F2F2F2"/>
      </a:lt2>
      <a:accent1>
        <a:srgbClr val="D93240"/>
      </a:accent1>
      <a:accent2>
        <a:srgbClr val="303E4B"/>
      </a:accent2>
      <a:accent3>
        <a:srgbClr val="F2DEC4"/>
      </a:accent3>
      <a:accent4>
        <a:srgbClr val="8064A2"/>
      </a:accent4>
      <a:accent5>
        <a:srgbClr val="4BACC6"/>
      </a:accent5>
      <a:accent6>
        <a:srgbClr val="F79646"/>
      </a:accent6>
      <a:hlink>
        <a:srgbClr val="303E4B"/>
      </a:hlink>
      <a:folHlink>
        <a:srgbClr val="928F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alpha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2868</TotalTime>
  <Words>2031</Words>
  <Application>Microsoft Office PowerPoint</Application>
  <PresentationFormat>Custom</PresentationFormat>
  <Paragraphs>205</Paragraphs>
  <Slides>26</Slides>
  <Notes>26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Calibri</vt:lpstr>
      <vt:lpstr>Arial</vt:lpstr>
      <vt:lpstr>Impact</vt:lpstr>
      <vt:lpstr>Default Theme</vt:lpstr>
      <vt:lpstr>POLICIES &amp; PROCEDURES</vt:lpstr>
      <vt:lpstr>OUR MISSION</vt:lpstr>
      <vt:lpstr>ELECTRONIC COMMUNICATIONS</vt:lpstr>
      <vt:lpstr>ELECTRONIC COMMUNICATIONS</vt:lpstr>
      <vt:lpstr>ELECTRONIC COMMUNICATIONS</vt:lpstr>
      <vt:lpstr>DRUGS &amp; ALCOHOL POLICY</vt:lpstr>
      <vt:lpstr>DRUGS &amp; ALCOHOL POLICY</vt:lpstr>
      <vt:lpstr>ABSENTEE POLICY</vt:lpstr>
      <vt:lpstr>ABSENTEE POLICY</vt:lpstr>
      <vt:lpstr>ABSENTEE POLICY</vt:lpstr>
      <vt:lpstr>OVERTIME POLICY</vt:lpstr>
      <vt:lpstr>OVERTIME POLICY</vt:lpstr>
      <vt:lpstr>OVERTIME POLICY</vt:lpstr>
      <vt:lpstr>PAYROLL POLICY</vt:lpstr>
      <vt:lpstr>PAYROLL POLICY</vt:lpstr>
      <vt:lpstr>PAYROLL POLICY</vt:lpstr>
      <vt:lpstr>SPECIAL BENEFITS</vt:lpstr>
      <vt:lpstr>SPECIAL BENEFITS</vt:lpstr>
      <vt:lpstr>SPECIAL BENEFITS</vt:lpstr>
      <vt:lpstr>TERMINATION POLICY</vt:lpstr>
      <vt:lpstr>TERMINATION POLICY</vt:lpstr>
      <vt:lpstr>TERMINATION POLICY</vt:lpstr>
      <vt:lpstr>LEAVE &amp; VACATION</vt:lpstr>
      <vt:lpstr>LEAVE &amp; VACATION</vt:lpstr>
      <vt:lpstr>LEAVE &amp; VACATION</vt:lpstr>
      <vt:lpstr>THANK YOU</vt:lpstr>
    </vt:vector>
  </TitlesOfParts>
  <Company>IconLogic,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AJ George</dc:creator>
  <cp:lastModifiedBy>Kevin Siegel</cp:lastModifiedBy>
  <cp:revision>114</cp:revision>
  <dcterms:created xsi:type="dcterms:W3CDTF">2012-01-17T19:26:01Z</dcterms:created>
  <dcterms:modified xsi:type="dcterms:W3CDTF">2018-08-16T19:51:31Z</dcterms:modified>
</cp:coreProperties>
</file>